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8" r:id="rId4"/>
  </p:sldMasterIdLst>
  <p:notesMasterIdLst>
    <p:notesMasterId r:id="rId26"/>
  </p:notesMasterIdLst>
  <p:handoutMasterIdLst>
    <p:handoutMasterId r:id="rId27"/>
  </p:handoutMasterIdLst>
  <p:sldIdLst>
    <p:sldId id="257" r:id="rId5"/>
    <p:sldId id="389" r:id="rId6"/>
    <p:sldId id="395" r:id="rId7"/>
    <p:sldId id="397" r:id="rId8"/>
    <p:sldId id="398" r:id="rId9"/>
    <p:sldId id="392" r:id="rId10"/>
    <p:sldId id="396" r:id="rId11"/>
    <p:sldId id="402" r:id="rId12"/>
    <p:sldId id="400" r:id="rId13"/>
    <p:sldId id="401" r:id="rId14"/>
    <p:sldId id="404" r:id="rId15"/>
    <p:sldId id="403" r:id="rId16"/>
    <p:sldId id="407" r:id="rId17"/>
    <p:sldId id="278" r:id="rId18"/>
    <p:sldId id="411" r:id="rId19"/>
    <p:sldId id="412" r:id="rId20"/>
    <p:sldId id="408" r:id="rId21"/>
    <p:sldId id="399" r:id="rId22"/>
    <p:sldId id="413" r:id="rId23"/>
    <p:sldId id="414" r:id="rId24"/>
    <p:sldId id="40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2F1E60-1677-4E9A-A8A7-F54682DC37F9}" v="411" dt="2022-04-29T01:01:48.3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25" autoAdjust="0"/>
  </p:normalViewPr>
  <p:slideViewPr>
    <p:cSldViewPr snapToGrid="0">
      <p:cViewPr varScale="1">
        <p:scale>
          <a:sx n="113" d="100"/>
          <a:sy n="113" d="100"/>
        </p:scale>
        <p:origin x="510" y="102"/>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an Kokot" userId="adaa41554299fd8c" providerId="LiveId" clId="{5E2F1E60-1677-4E9A-A8A7-F54682DC37F9}"/>
    <pc:docChg chg="undo redo custSel addSld delSld modSld sldOrd modMainMaster">
      <pc:chgData name="Jordan Kokot" userId="adaa41554299fd8c" providerId="LiveId" clId="{5E2F1E60-1677-4E9A-A8A7-F54682DC37F9}" dt="2022-04-29T12:15:37.289" v="8484" actId="113"/>
      <pc:docMkLst>
        <pc:docMk/>
      </pc:docMkLst>
      <pc:sldChg chg="addSp delSp modSp mod">
        <pc:chgData name="Jordan Kokot" userId="adaa41554299fd8c" providerId="LiveId" clId="{5E2F1E60-1677-4E9A-A8A7-F54682DC37F9}" dt="2022-04-28T01:12:40.387" v="1835" actId="2711"/>
        <pc:sldMkLst>
          <pc:docMk/>
          <pc:sldMk cId="752814286" sldId="257"/>
        </pc:sldMkLst>
        <pc:spChg chg="mod">
          <ac:chgData name="Jordan Kokot" userId="adaa41554299fd8c" providerId="LiveId" clId="{5E2F1E60-1677-4E9A-A8A7-F54682DC37F9}" dt="2022-04-28T01:12:40.387" v="1835" actId="2711"/>
          <ac:spMkLst>
            <pc:docMk/>
            <pc:sldMk cId="752814286" sldId="257"/>
            <ac:spMk id="2" creationId="{286E938C-9D94-4B05-979A-D39FFC457291}"/>
          </ac:spMkLst>
        </pc:spChg>
        <pc:spChg chg="mod">
          <ac:chgData name="Jordan Kokot" userId="adaa41554299fd8c" providerId="LiveId" clId="{5E2F1E60-1677-4E9A-A8A7-F54682DC37F9}" dt="2022-04-27T21:31:48.418" v="277" actId="2711"/>
          <ac:spMkLst>
            <pc:docMk/>
            <pc:sldMk cId="752814286" sldId="257"/>
            <ac:spMk id="3" creationId="{D9A11267-FC52-4990-8D98-010AFABA5544}"/>
          </ac:spMkLst>
        </pc:spChg>
        <pc:spChg chg="ord">
          <ac:chgData name="Jordan Kokot" userId="adaa41554299fd8c" providerId="LiveId" clId="{5E2F1E60-1677-4E9A-A8A7-F54682DC37F9}" dt="2022-04-27T21:26:12.912" v="233" actId="167"/>
          <ac:spMkLst>
            <pc:docMk/>
            <pc:sldMk cId="752814286" sldId="257"/>
            <ac:spMk id="39" creationId="{5F4E0B89-03EF-4796-8BAD-DA46CFC3D6A7}"/>
          </ac:spMkLst>
        </pc:spChg>
        <pc:spChg chg="add mod">
          <ac:chgData name="Jordan Kokot" userId="adaa41554299fd8c" providerId="LiveId" clId="{5E2F1E60-1677-4E9A-A8A7-F54682DC37F9}" dt="2022-04-28T01:12:39.891" v="1834" actId="2711"/>
          <ac:spMkLst>
            <pc:docMk/>
            <pc:sldMk cId="752814286" sldId="257"/>
            <ac:spMk id="46" creationId="{B8F8F883-321A-4BBF-A19C-5628975888BA}"/>
          </ac:spMkLst>
        </pc:spChg>
        <pc:picChg chg="mod">
          <ac:chgData name="Jordan Kokot" userId="adaa41554299fd8c" providerId="LiveId" clId="{5E2F1E60-1677-4E9A-A8A7-F54682DC37F9}" dt="2022-04-28T00:39:04.806" v="556"/>
          <ac:picMkLst>
            <pc:docMk/>
            <pc:sldMk cId="752814286" sldId="257"/>
            <ac:picMk id="38" creationId="{0E6C2B40-EF4C-42A3-AC92-811EB1C2A09F}"/>
          </ac:picMkLst>
        </pc:picChg>
        <pc:picChg chg="add del mod">
          <ac:chgData name="Jordan Kokot" userId="adaa41554299fd8c" providerId="LiveId" clId="{5E2F1E60-1677-4E9A-A8A7-F54682DC37F9}" dt="2022-04-27T21:19:52.116" v="8" actId="478"/>
          <ac:picMkLst>
            <pc:docMk/>
            <pc:sldMk cId="752814286" sldId="257"/>
            <ac:picMk id="42" creationId="{ADF7FFE8-B10D-41B7-9ECA-1A59FAAF1BDD}"/>
          </ac:picMkLst>
        </pc:picChg>
        <pc:picChg chg="add mod">
          <ac:chgData name="Jordan Kokot" userId="adaa41554299fd8c" providerId="LiveId" clId="{5E2F1E60-1677-4E9A-A8A7-F54682DC37F9}" dt="2022-04-27T23:05:25.513" v="285" actId="1076"/>
          <ac:picMkLst>
            <pc:docMk/>
            <pc:sldMk cId="752814286" sldId="257"/>
            <ac:picMk id="44" creationId="{BE1D91BB-8036-42C5-B0C5-B33F54FA5D2F}"/>
          </ac:picMkLst>
        </pc:picChg>
      </pc:sldChg>
      <pc:sldChg chg="modSp del">
        <pc:chgData name="Jordan Kokot" userId="adaa41554299fd8c" providerId="LiveId" clId="{5E2F1E60-1677-4E9A-A8A7-F54682DC37F9}" dt="2022-04-29T01:00:25.608" v="8472" actId="47"/>
        <pc:sldMkLst>
          <pc:docMk/>
          <pc:sldMk cId="2979876663" sldId="268"/>
        </pc:sldMkLst>
        <pc:spChg chg="mod">
          <ac:chgData name="Jordan Kokot" userId="adaa41554299fd8c" providerId="LiveId" clId="{5E2F1E60-1677-4E9A-A8A7-F54682DC37F9}" dt="2022-04-28T00:39:04.806" v="556"/>
          <ac:spMkLst>
            <pc:docMk/>
            <pc:sldMk cId="2979876663" sldId="268"/>
            <ac:spMk id="3" creationId="{B1C6A53C-7538-4FF9-BC09-EFC116FE7054}"/>
          </ac:spMkLst>
        </pc:spChg>
        <pc:spChg chg="mod">
          <ac:chgData name="Jordan Kokot" userId="adaa41554299fd8c" providerId="LiveId" clId="{5E2F1E60-1677-4E9A-A8A7-F54682DC37F9}" dt="2022-04-28T00:39:04.806" v="556"/>
          <ac:spMkLst>
            <pc:docMk/>
            <pc:sldMk cId="2979876663" sldId="268"/>
            <ac:spMk id="6" creationId="{ED2A30C0-1BC4-4764-9C0F-5D811CAB8312}"/>
          </ac:spMkLst>
        </pc:spChg>
        <pc:spChg chg="mod">
          <ac:chgData name="Jordan Kokot" userId="adaa41554299fd8c" providerId="LiveId" clId="{5E2F1E60-1677-4E9A-A8A7-F54682DC37F9}" dt="2022-04-28T00:39:04.806" v="556"/>
          <ac:spMkLst>
            <pc:docMk/>
            <pc:sldMk cId="2979876663" sldId="268"/>
            <ac:spMk id="7" creationId="{45F69D6A-822D-4DB9-A2CC-D9106F1F2B68}"/>
          </ac:spMkLst>
        </pc:spChg>
        <pc:spChg chg="mod">
          <ac:chgData name="Jordan Kokot" userId="adaa41554299fd8c" providerId="LiveId" clId="{5E2F1E60-1677-4E9A-A8A7-F54682DC37F9}" dt="2022-04-28T00:39:04.806" v="556"/>
          <ac:spMkLst>
            <pc:docMk/>
            <pc:sldMk cId="2979876663" sldId="268"/>
            <ac:spMk id="8" creationId="{6375D7F3-165A-439B-8D1D-6553B68C2886}"/>
          </ac:spMkLst>
        </pc:spChg>
        <pc:spChg chg="mod">
          <ac:chgData name="Jordan Kokot" userId="adaa41554299fd8c" providerId="LiveId" clId="{5E2F1E60-1677-4E9A-A8A7-F54682DC37F9}" dt="2022-04-28T00:39:04.806" v="556"/>
          <ac:spMkLst>
            <pc:docMk/>
            <pc:sldMk cId="2979876663" sldId="268"/>
            <ac:spMk id="9" creationId="{7AF9A883-CC44-4401-AE67-8FCEACB7DDDA}"/>
          </ac:spMkLst>
        </pc:spChg>
        <pc:spChg chg="mod">
          <ac:chgData name="Jordan Kokot" userId="adaa41554299fd8c" providerId="LiveId" clId="{5E2F1E60-1677-4E9A-A8A7-F54682DC37F9}" dt="2022-04-28T00:39:04.806" v="556"/>
          <ac:spMkLst>
            <pc:docMk/>
            <pc:sldMk cId="2979876663" sldId="268"/>
            <ac:spMk id="15" creationId="{84D39D81-9726-4BD7-BDC0-FA0B2AD0D219}"/>
          </ac:spMkLst>
        </pc:spChg>
        <pc:spChg chg="mod">
          <ac:chgData name="Jordan Kokot" userId="adaa41554299fd8c" providerId="LiveId" clId="{5E2F1E60-1677-4E9A-A8A7-F54682DC37F9}" dt="2022-04-28T00:39:04.806" v="556"/>
          <ac:spMkLst>
            <pc:docMk/>
            <pc:sldMk cId="2979876663" sldId="268"/>
            <ac:spMk id="41" creationId="{91181F6D-A54F-4289-8C36-80ECE3B2C8E2}"/>
          </ac:spMkLst>
        </pc:spChg>
        <pc:spChg chg="mod">
          <ac:chgData name="Jordan Kokot" userId="adaa41554299fd8c" providerId="LiveId" clId="{5E2F1E60-1677-4E9A-A8A7-F54682DC37F9}" dt="2022-04-28T00:39:04.806" v="556"/>
          <ac:spMkLst>
            <pc:docMk/>
            <pc:sldMk cId="2979876663" sldId="268"/>
            <ac:spMk id="42" creationId="{CCDF84CD-BC27-4182-9FBA-9D4FEED95410}"/>
          </ac:spMkLst>
        </pc:spChg>
        <pc:spChg chg="mod">
          <ac:chgData name="Jordan Kokot" userId="adaa41554299fd8c" providerId="LiveId" clId="{5E2F1E60-1677-4E9A-A8A7-F54682DC37F9}" dt="2022-04-28T00:39:04.806" v="556"/>
          <ac:spMkLst>
            <pc:docMk/>
            <pc:sldMk cId="2979876663" sldId="268"/>
            <ac:spMk id="43" creationId="{E4387CED-5FBE-4AFF-B64D-975B5574F16F}"/>
          </ac:spMkLst>
        </pc:spChg>
        <pc:spChg chg="mod">
          <ac:chgData name="Jordan Kokot" userId="adaa41554299fd8c" providerId="LiveId" clId="{5E2F1E60-1677-4E9A-A8A7-F54682DC37F9}" dt="2022-04-28T00:39:04.806" v="556"/>
          <ac:spMkLst>
            <pc:docMk/>
            <pc:sldMk cId="2979876663" sldId="268"/>
            <ac:spMk id="44" creationId="{10E83414-3440-46C7-8C07-7D073B69C422}"/>
          </ac:spMkLst>
        </pc:spChg>
        <pc:spChg chg="mod">
          <ac:chgData name="Jordan Kokot" userId="adaa41554299fd8c" providerId="LiveId" clId="{5E2F1E60-1677-4E9A-A8A7-F54682DC37F9}" dt="2022-04-28T00:39:04.806" v="556"/>
          <ac:spMkLst>
            <pc:docMk/>
            <pc:sldMk cId="2979876663" sldId="268"/>
            <ac:spMk id="45" creationId="{FE5CD03B-066A-46AF-8FB8-E8A78074ABEF}"/>
          </ac:spMkLst>
        </pc:spChg>
        <pc:spChg chg="mod">
          <ac:chgData name="Jordan Kokot" userId="adaa41554299fd8c" providerId="LiveId" clId="{5E2F1E60-1677-4E9A-A8A7-F54682DC37F9}" dt="2022-04-28T00:39:04.806" v="556"/>
          <ac:spMkLst>
            <pc:docMk/>
            <pc:sldMk cId="2979876663" sldId="268"/>
            <ac:spMk id="47" creationId="{F4640D91-CB97-4FCC-8FEF-F4B22B844DC4}"/>
          </ac:spMkLst>
        </pc:spChg>
        <pc:picChg chg="mod">
          <ac:chgData name="Jordan Kokot" userId="adaa41554299fd8c" providerId="LiveId" clId="{5E2F1E60-1677-4E9A-A8A7-F54682DC37F9}" dt="2022-04-28T00:39:04.806" v="556"/>
          <ac:picMkLst>
            <pc:docMk/>
            <pc:sldMk cId="2979876663" sldId="268"/>
            <ac:picMk id="17" creationId="{05ED5B1E-974F-476C-A3C9-572D3602E95E}"/>
          </ac:picMkLst>
        </pc:picChg>
        <pc:picChg chg="mod">
          <ac:chgData name="Jordan Kokot" userId="adaa41554299fd8c" providerId="LiveId" clId="{5E2F1E60-1677-4E9A-A8A7-F54682DC37F9}" dt="2022-04-28T00:39:04.806" v="556"/>
          <ac:picMkLst>
            <pc:docMk/>
            <pc:sldMk cId="2979876663" sldId="268"/>
            <ac:picMk id="36" creationId="{F3CCCCDF-EA66-4F5E-98F3-A05239CBBAC4}"/>
          </ac:picMkLst>
        </pc:picChg>
        <pc:picChg chg="mod">
          <ac:chgData name="Jordan Kokot" userId="adaa41554299fd8c" providerId="LiveId" clId="{5E2F1E60-1677-4E9A-A8A7-F54682DC37F9}" dt="2022-04-28T00:39:04.806" v="556"/>
          <ac:picMkLst>
            <pc:docMk/>
            <pc:sldMk cId="2979876663" sldId="268"/>
            <ac:picMk id="38" creationId="{8A6BB597-41F4-432E-8432-8F39511B2941}"/>
          </ac:picMkLst>
        </pc:picChg>
        <pc:picChg chg="mod">
          <ac:chgData name="Jordan Kokot" userId="adaa41554299fd8c" providerId="LiveId" clId="{5E2F1E60-1677-4E9A-A8A7-F54682DC37F9}" dt="2022-04-28T00:39:04.806" v="556"/>
          <ac:picMkLst>
            <pc:docMk/>
            <pc:sldMk cId="2979876663" sldId="268"/>
            <ac:picMk id="40" creationId="{76B2FC80-9F3B-46D8-94D9-882D90A858F6}"/>
          </ac:picMkLst>
        </pc:picChg>
      </pc:sldChg>
      <pc:sldChg chg="modSp del">
        <pc:chgData name="Jordan Kokot" userId="adaa41554299fd8c" providerId="LiveId" clId="{5E2F1E60-1677-4E9A-A8A7-F54682DC37F9}" dt="2022-04-29T01:00:25.608" v="8472" actId="47"/>
        <pc:sldMkLst>
          <pc:docMk/>
          <pc:sldMk cId="3891345585" sldId="270"/>
        </pc:sldMkLst>
        <pc:spChg chg="mod">
          <ac:chgData name="Jordan Kokot" userId="adaa41554299fd8c" providerId="LiveId" clId="{5E2F1E60-1677-4E9A-A8A7-F54682DC37F9}" dt="2022-04-28T00:39:04.806" v="556"/>
          <ac:spMkLst>
            <pc:docMk/>
            <pc:sldMk cId="3891345585" sldId="270"/>
            <ac:spMk id="4" creationId="{0C329F70-04F7-4C70-BCF8-D4371F54EF2F}"/>
          </ac:spMkLst>
        </pc:spChg>
        <pc:spChg chg="mod">
          <ac:chgData name="Jordan Kokot" userId="adaa41554299fd8c" providerId="LiveId" clId="{5E2F1E60-1677-4E9A-A8A7-F54682DC37F9}" dt="2022-04-28T00:39:04.806" v="556"/>
          <ac:spMkLst>
            <pc:docMk/>
            <pc:sldMk cId="3891345585" sldId="270"/>
            <ac:spMk id="5" creationId="{06A3302E-502D-4151-81C9-5FD6AF9596D6}"/>
          </ac:spMkLst>
        </pc:spChg>
        <pc:spChg chg="mod">
          <ac:chgData name="Jordan Kokot" userId="adaa41554299fd8c" providerId="LiveId" clId="{5E2F1E60-1677-4E9A-A8A7-F54682DC37F9}" dt="2022-04-28T00:39:04.806" v="556"/>
          <ac:spMkLst>
            <pc:docMk/>
            <pc:sldMk cId="3891345585" sldId="270"/>
            <ac:spMk id="6" creationId="{9ED907F8-C614-4D59-A03F-BF9CD5E35703}"/>
          </ac:spMkLst>
        </pc:spChg>
        <pc:spChg chg="mod">
          <ac:chgData name="Jordan Kokot" userId="adaa41554299fd8c" providerId="LiveId" clId="{5E2F1E60-1677-4E9A-A8A7-F54682DC37F9}" dt="2022-04-28T00:39:04.806" v="556"/>
          <ac:spMkLst>
            <pc:docMk/>
            <pc:sldMk cId="3891345585" sldId="270"/>
            <ac:spMk id="7" creationId="{4B18D636-CC10-4B1E-AA38-419DCCF2D9C9}"/>
          </ac:spMkLst>
        </pc:spChg>
        <pc:spChg chg="mod">
          <ac:chgData name="Jordan Kokot" userId="adaa41554299fd8c" providerId="LiveId" clId="{5E2F1E60-1677-4E9A-A8A7-F54682DC37F9}" dt="2022-04-28T00:39:04.806" v="556"/>
          <ac:spMkLst>
            <pc:docMk/>
            <pc:sldMk cId="3891345585" sldId="270"/>
            <ac:spMk id="9" creationId="{0D098C43-2F2A-4100-89BC-5931039293FA}"/>
          </ac:spMkLst>
        </pc:spChg>
        <pc:spChg chg="mod">
          <ac:chgData name="Jordan Kokot" userId="adaa41554299fd8c" providerId="LiveId" clId="{5E2F1E60-1677-4E9A-A8A7-F54682DC37F9}" dt="2022-04-28T00:39:04.806" v="556"/>
          <ac:spMkLst>
            <pc:docMk/>
            <pc:sldMk cId="3891345585" sldId="270"/>
            <ac:spMk id="10" creationId="{1DB251F7-EBE7-46AC-A920-FFE2C5AF68EA}"/>
          </ac:spMkLst>
        </pc:spChg>
        <pc:spChg chg="mod">
          <ac:chgData name="Jordan Kokot" userId="adaa41554299fd8c" providerId="LiveId" clId="{5E2F1E60-1677-4E9A-A8A7-F54682DC37F9}" dt="2022-04-28T00:39:04.806" v="556"/>
          <ac:spMkLst>
            <pc:docMk/>
            <pc:sldMk cId="3891345585" sldId="270"/>
            <ac:spMk id="11" creationId="{60726BA7-44D6-4116-90E3-38325026EAAD}"/>
          </ac:spMkLst>
        </pc:spChg>
        <pc:spChg chg="mod">
          <ac:chgData name="Jordan Kokot" userId="adaa41554299fd8c" providerId="LiveId" clId="{5E2F1E60-1677-4E9A-A8A7-F54682DC37F9}" dt="2022-04-28T00:39:04.806" v="556"/>
          <ac:spMkLst>
            <pc:docMk/>
            <pc:sldMk cId="3891345585" sldId="270"/>
            <ac:spMk id="12" creationId="{7FB7F30B-2A84-4C44-BC5A-E826ED6E74A2}"/>
          </ac:spMkLst>
        </pc:spChg>
      </pc:sldChg>
      <pc:sldChg chg="modSp del">
        <pc:chgData name="Jordan Kokot" userId="adaa41554299fd8c" providerId="LiveId" clId="{5E2F1E60-1677-4E9A-A8A7-F54682DC37F9}" dt="2022-04-29T01:00:25.608" v="8472" actId="47"/>
        <pc:sldMkLst>
          <pc:docMk/>
          <pc:sldMk cId="2624630061" sldId="272"/>
        </pc:sldMkLst>
        <pc:spChg chg="mod">
          <ac:chgData name="Jordan Kokot" userId="adaa41554299fd8c" providerId="LiveId" clId="{5E2F1E60-1677-4E9A-A8A7-F54682DC37F9}" dt="2022-04-28T00:39:04.806" v="556"/>
          <ac:spMkLst>
            <pc:docMk/>
            <pc:sldMk cId="2624630061" sldId="272"/>
            <ac:spMk id="2" creationId="{81FCAF0A-629F-4EC6-B3E6-563ED999F360}"/>
          </ac:spMkLst>
        </pc:spChg>
        <pc:spChg chg="mod">
          <ac:chgData name="Jordan Kokot" userId="adaa41554299fd8c" providerId="LiveId" clId="{5E2F1E60-1677-4E9A-A8A7-F54682DC37F9}" dt="2022-04-28T00:39:04.806" v="556"/>
          <ac:spMkLst>
            <pc:docMk/>
            <pc:sldMk cId="2624630061" sldId="272"/>
            <ac:spMk id="3" creationId="{FAD72D26-24EF-4CBD-9431-A558CB7CA906}"/>
          </ac:spMkLst>
        </pc:spChg>
        <pc:spChg chg="mod">
          <ac:chgData name="Jordan Kokot" userId="adaa41554299fd8c" providerId="LiveId" clId="{5E2F1E60-1677-4E9A-A8A7-F54682DC37F9}" dt="2022-04-28T00:39:04.806" v="556"/>
          <ac:spMkLst>
            <pc:docMk/>
            <pc:sldMk cId="2624630061" sldId="272"/>
            <ac:spMk id="6" creationId="{5E5CAC52-3FD1-464A-805A-B8F7AF04574A}"/>
          </ac:spMkLst>
        </pc:spChg>
        <pc:spChg chg="mod">
          <ac:chgData name="Jordan Kokot" userId="adaa41554299fd8c" providerId="LiveId" clId="{5E2F1E60-1677-4E9A-A8A7-F54682DC37F9}" dt="2022-04-28T00:39:04.806" v="556"/>
          <ac:spMkLst>
            <pc:docMk/>
            <pc:sldMk cId="2624630061" sldId="272"/>
            <ac:spMk id="7" creationId="{920A7C57-D6C5-4BA0-AB3C-41D4E3436B0E}"/>
          </ac:spMkLst>
        </pc:spChg>
      </pc:sldChg>
      <pc:sldChg chg="modSp del">
        <pc:chgData name="Jordan Kokot" userId="adaa41554299fd8c" providerId="LiveId" clId="{5E2F1E60-1677-4E9A-A8A7-F54682DC37F9}" dt="2022-04-28T01:00:42.757" v="1604" actId="47"/>
        <pc:sldMkLst>
          <pc:docMk/>
          <pc:sldMk cId="3740286033" sldId="277"/>
        </pc:sldMkLst>
        <pc:spChg chg="mod">
          <ac:chgData name="Jordan Kokot" userId="adaa41554299fd8c" providerId="LiveId" clId="{5E2F1E60-1677-4E9A-A8A7-F54682DC37F9}" dt="2022-04-28T00:39:04.806" v="556"/>
          <ac:spMkLst>
            <pc:docMk/>
            <pc:sldMk cId="3740286033" sldId="277"/>
            <ac:spMk id="4" creationId="{E39EF484-38C8-4EDC-ACF5-695CFB216839}"/>
          </ac:spMkLst>
        </pc:spChg>
        <pc:spChg chg="mod">
          <ac:chgData name="Jordan Kokot" userId="adaa41554299fd8c" providerId="LiveId" clId="{5E2F1E60-1677-4E9A-A8A7-F54682DC37F9}" dt="2022-04-28T00:39:04.806" v="556"/>
          <ac:spMkLst>
            <pc:docMk/>
            <pc:sldMk cId="3740286033" sldId="277"/>
            <ac:spMk id="5" creationId="{AFD183D7-B16E-4A9D-BC4B-D1EC347BF97E}"/>
          </ac:spMkLst>
        </pc:spChg>
        <pc:spChg chg="mod">
          <ac:chgData name="Jordan Kokot" userId="adaa41554299fd8c" providerId="LiveId" clId="{5E2F1E60-1677-4E9A-A8A7-F54682DC37F9}" dt="2022-04-28T00:39:04.806" v="556"/>
          <ac:spMkLst>
            <pc:docMk/>
            <pc:sldMk cId="3740286033" sldId="277"/>
            <ac:spMk id="6" creationId="{705C33DF-36C9-49E9-B48D-A320B179C4D4}"/>
          </ac:spMkLst>
        </pc:spChg>
        <pc:spChg chg="mod">
          <ac:chgData name="Jordan Kokot" userId="adaa41554299fd8c" providerId="LiveId" clId="{5E2F1E60-1677-4E9A-A8A7-F54682DC37F9}" dt="2022-04-28T00:39:04.806" v="556"/>
          <ac:spMkLst>
            <pc:docMk/>
            <pc:sldMk cId="3740286033" sldId="277"/>
            <ac:spMk id="7" creationId="{3E174092-82D3-44E0-8948-4096232ED0A7}"/>
          </ac:spMkLst>
        </pc:spChg>
      </pc:sldChg>
      <pc:sldChg chg="delSp modSp mod ord">
        <pc:chgData name="Jordan Kokot" userId="adaa41554299fd8c" providerId="LiveId" clId="{5E2F1E60-1677-4E9A-A8A7-F54682DC37F9}" dt="2022-04-29T00:07:08.184" v="6194" actId="20577"/>
        <pc:sldMkLst>
          <pc:docMk/>
          <pc:sldMk cId="2496947791" sldId="278"/>
        </pc:sldMkLst>
        <pc:spChg chg="mod">
          <ac:chgData name="Jordan Kokot" userId="adaa41554299fd8c" providerId="LiveId" clId="{5E2F1E60-1677-4E9A-A8A7-F54682DC37F9}" dt="2022-04-28T23:47:28.793" v="4457" actId="14100"/>
          <ac:spMkLst>
            <pc:docMk/>
            <pc:sldMk cId="2496947791" sldId="278"/>
            <ac:spMk id="2" creationId="{FCB102D8-1D22-4940-AF19-07CF3A0DC5F4}"/>
          </ac:spMkLst>
        </pc:spChg>
        <pc:spChg chg="del mod">
          <ac:chgData name="Jordan Kokot" userId="adaa41554299fd8c" providerId="LiveId" clId="{5E2F1E60-1677-4E9A-A8A7-F54682DC37F9}" dt="2022-04-28T01:59:40.166" v="2221" actId="478"/>
          <ac:spMkLst>
            <pc:docMk/>
            <pc:sldMk cId="2496947791" sldId="278"/>
            <ac:spMk id="14" creationId="{DC738669-5750-45EA-9715-A0041D4C569B}"/>
          </ac:spMkLst>
        </pc:spChg>
        <pc:spChg chg="del mod">
          <ac:chgData name="Jordan Kokot" userId="adaa41554299fd8c" providerId="LiveId" clId="{5E2F1E60-1677-4E9A-A8A7-F54682DC37F9}" dt="2022-04-28T01:59:43.022" v="2222" actId="478"/>
          <ac:spMkLst>
            <pc:docMk/>
            <pc:sldMk cId="2496947791" sldId="278"/>
            <ac:spMk id="15" creationId="{CD05A243-8080-4F6D-8538-65CDDF891BA6}"/>
          </ac:spMkLst>
        </pc:spChg>
        <pc:spChg chg="del mod">
          <ac:chgData name="Jordan Kokot" userId="adaa41554299fd8c" providerId="LiveId" clId="{5E2F1E60-1677-4E9A-A8A7-F54682DC37F9}" dt="2022-04-28T01:59:45.374" v="2223" actId="478"/>
          <ac:spMkLst>
            <pc:docMk/>
            <pc:sldMk cId="2496947791" sldId="278"/>
            <ac:spMk id="16" creationId="{3F8A62C8-5437-4C47-AC0F-0605F84CBA57}"/>
          </ac:spMkLst>
        </pc:spChg>
        <pc:graphicFrameChg chg="mod modGraphic">
          <ac:chgData name="Jordan Kokot" userId="adaa41554299fd8c" providerId="LiveId" clId="{5E2F1E60-1677-4E9A-A8A7-F54682DC37F9}" dt="2022-04-29T00:07:08.184" v="6194" actId="20577"/>
          <ac:graphicFrameMkLst>
            <pc:docMk/>
            <pc:sldMk cId="2496947791" sldId="278"/>
            <ac:graphicFrameMk id="13" creationId="{914D6EE3-4782-45C1-A75C-003483879C97}"/>
          </ac:graphicFrameMkLst>
        </pc:graphicFrameChg>
      </pc:sldChg>
      <pc:sldChg chg="modSp del">
        <pc:chgData name="Jordan Kokot" userId="adaa41554299fd8c" providerId="LiveId" clId="{5E2F1E60-1677-4E9A-A8A7-F54682DC37F9}" dt="2022-04-29T01:00:25.608" v="8472" actId="47"/>
        <pc:sldMkLst>
          <pc:docMk/>
          <pc:sldMk cId="395518310" sldId="279"/>
        </pc:sldMkLst>
        <pc:spChg chg="mod">
          <ac:chgData name="Jordan Kokot" userId="adaa41554299fd8c" providerId="LiveId" clId="{5E2F1E60-1677-4E9A-A8A7-F54682DC37F9}" dt="2022-04-28T00:39:04.806" v="556"/>
          <ac:spMkLst>
            <pc:docMk/>
            <pc:sldMk cId="395518310" sldId="279"/>
            <ac:spMk id="14" creationId="{C15EE852-24F1-4643-8082-AB45CFF2BA10}"/>
          </ac:spMkLst>
        </pc:spChg>
        <pc:spChg chg="mod">
          <ac:chgData name="Jordan Kokot" userId="adaa41554299fd8c" providerId="LiveId" clId="{5E2F1E60-1677-4E9A-A8A7-F54682DC37F9}" dt="2022-04-28T00:39:04.806" v="556"/>
          <ac:spMkLst>
            <pc:docMk/>
            <pc:sldMk cId="395518310" sldId="279"/>
            <ac:spMk id="15" creationId="{4139825C-53C7-44F4-A064-9795CECD081B}"/>
          </ac:spMkLst>
        </pc:spChg>
        <pc:spChg chg="mod">
          <ac:chgData name="Jordan Kokot" userId="adaa41554299fd8c" providerId="LiveId" clId="{5E2F1E60-1677-4E9A-A8A7-F54682DC37F9}" dt="2022-04-28T00:39:04.806" v="556"/>
          <ac:spMkLst>
            <pc:docMk/>
            <pc:sldMk cId="395518310" sldId="279"/>
            <ac:spMk id="19" creationId="{386DB667-0553-4FB8-B0E0-776539934AFF}"/>
          </ac:spMkLst>
        </pc:spChg>
        <pc:spChg chg="mod">
          <ac:chgData name="Jordan Kokot" userId="adaa41554299fd8c" providerId="LiveId" clId="{5E2F1E60-1677-4E9A-A8A7-F54682DC37F9}" dt="2022-04-28T00:39:04.806" v="556"/>
          <ac:spMkLst>
            <pc:docMk/>
            <pc:sldMk cId="395518310" sldId="279"/>
            <ac:spMk id="20" creationId="{C77C6228-C5A8-44DC-ABD7-A22A4475D3DF}"/>
          </ac:spMkLst>
        </pc:spChg>
        <pc:spChg chg="mod">
          <ac:chgData name="Jordan Kokot" userId="adaa41554299fd8c" providerId="LiveId" clId="{5E2F1E60-1677-4E9A-A8A7-F54682DC37F9}" dt="2022-04-28T00:39:04.806" v="556"/>
          <ac:spMkLst>
            <pc:docMk/>
            <pc:sldMk cId="395518310" sldId="279"/>
            <ac:spMk id="21" creationId="{1C563B34-DD53-4FB1-B8C2-8914E01C6365}"/>
          </ac:spMkLst>
        </pc:spChg>
        <pc:picChg chg="mod">
          <ac:chgData name="Jordan Kokot" userId="adaa41554299fd8c" providerId="LiveId" clId="{5E2F1E60-1677-4E9A-A8A7-F54682DC37F9}" dt="2022-04-28T00:39:04.806" v="556"/>
          <ac:picMkLst>
            <pc:docMk/>
            <pc:sldMk cId="395518310" sldId="279"/>
            <ac:picMk id="18" creationId="{301557C2-9072-409B-88EC-E8577CEFCAFB}"/>
          </ac:picMkLst>
        </pc:picChg>
      </pc:sldChg>
      <pc:sldChg chg="modSp del">
        <pc:chgData name="Jordan Kokot" userId="adaa41554299fd8c" providerId="LiveId" clId="{5E2F1E60-1677-4E9A-A8A7-F54682DC37F9}" dt="2022-04-29T01:00:25.608" v="8472" actId="47"/>
        <pc:sldMkLst>
          <pc:docMk/>
          <pc:sldMk cId="1420547054" sldId="281"/>
        </pc:sldMkLst>
        <pc:spChg chg="mod">
          <ac:chgData name="Jordan Kokot" userId="adaa41554299fd8c" providerId="LiveId" clId="{5E2F1E60-1677-4E9A-A8A7-F54682DC37F9}" dt="2022-04-28T00:39:04.806" v="556"/>
          <ac:spMkLst>
            <pc:docMk/>
            <pc:sldMk cId="1420547054" sldId="281"/>
            <ac:spMk id="7" creationId="{47788B34-4190-4916-9048-47720EA5ABF1}"/>
          </ac:spMkLst>
        </pc:spChg>
        <pc:spChg chg="mod">
          <ac:chgData name="Jordan Kokot" userId="adaa41554299fd8c" providerId="LiveId" clId="{5E2F1E60-1677-4E9A-A8A7-F54682DC37F9}" dt="2022-04-28T00:39:04.806" v="556"/>
          <ac:spMkLst>
            <pc:docMk/>
            <pc:sldMk cId="1420547054" sldId="281"/>
            <ac:spMk id="8" creationId="{ABA415A0-3B77-43FB-A408-5F1DA4B0AAFA}"/>
          </ac:spMkLst>
        </pc:spChg>
        <pc:spChg chg="mod">
          <ac:chgData name="Jordan Kokot" userId="adaa41554299fd8c" providerId="LiveId" clId="{5E2F1E60-1677-4E9A-A8A7-F54682DC37F9}" dt="2022-04-28T00:39:04.806" v="556"/>
          <ac:spMkLst>
            <pc:docMk/>
            <pc:sldMk cId="1420547054" sldId="281"/>
            <ac:spMk id="9" creationId="{8598ECEC-4413-4244-8F21-0076EC511806}"/>
          </ac:spMkLst>
        </pc:spChg>
        <pc:spChg chg="mod">
          <ac:chgData name="Jordan Kokot" userId="adaa41554299fd8c" providerId="LiveId" clId="{5E2F1E60-1677-4E9A-A8A7-F54682DC37F9}" dt="2022-04-28T00:39:04.806" v="556"/>
          <ac:spMkLst>
            <pc:docMk/>
            <pc:sldMk cId="1420547054" sldId="281"/>
            <ac:spMk id="10" creationId="{34A9BC34-CFDB-4D7A-8D6C-1CE608D0909F}"/>
          </ac:spMkLst>
        </pc:spChg>
        <pc:spChg chg="mod">
          <ac:chgData name="Jordan Kokot" userId="adaa41554299fd8c" providerId="LiveId" clId="{5E2F1E60-1677-4E9A-A8A7-F54682DC37F9}" dt="2022-04-28T00:39:04.806" v="556"/>
          <ac:spMkLst>
            <pc:docMk/>
            <pc:sldMk cId="1420547054" sldId="281"/>
            <ac:spMk id="11" creationId="{1D014E48-5DD9-49CE-AD5B-0FEF69204F68}"/>
          </ac:spMkLst>
        </pc:spChg>
        <pc:spChg chg="mod">
          <ac:chgData name="Jordan Kokot" userId="adaa41554299fd8c" providerId="LiveId" clId="{5E2F1E60-1677-4E9A-A8A7-F54682DC37F9}" dt="2022-04-28T00:39:04.806" v="556"/>
          <ac:spMkLst>
            <pc:docMk/>
            <pc:sldMk cId="1420547054" sldId="281"/>
            <ac:spMk id="12" creationId="{3A63626D-0E6E-4023-ABFC-A744C9862159}"/>
          </ac:spMkLst>
        </pc:spChg>
        <pc:spChg chg="mod">
          <ac:chgData name="Jordan Kokot" userId="adaa41554299fd8c" providerId="LiveId" clId="{5E2F1E60-1677-4E9A-A8A7-F54682DC37F9}" dt="2022-04-28T00:39:04.806" v="556"/>
          <ac:spMkLst>
            <pc:docMk/>
            <pc:sldMk cId="1420547054" sldId="281"/>
            <ac:spMk id="13" creationId="{258E9390-685C-4BAD-BFAD-EC56E81C4745}"/>
          </ac:spMkLst>
        </pc:spChg>
        <pc:spChg chg="mod">
          <ac:chgData name="Jordan Kokot" userId="adaa41554299fd8c" providerId="LiveId" clId="{5E2F1E60-1677-4E9A-A8A7-F54682DC37F9}" dt="2022-04-28T00:39:04.806" v="556"/>
          <ac:spMkLst>
            <pc:docMk/>
            <pc:sldMk cId="1420547054" sldId="281"/>
            <ac:spMk id="14" creationId="{D236478C-E242-44E0-8357-C72C9B588CA7}"/>
          </ac:spMkLst>
        </pc:spChg>
        <pc:spChg chg="mod">
          <ac:chgData name="Jordan Kokot" userId="adaa41554299fd8c" providerId="LiveId" clId="{5E2F1E60-1677-4E9A-A8A7-F54682DC37F9}" dt="2022-04-28T00:39:04.806" v="556"/>
          <ac:spMkLst>
            <pc:docMk/>
            <pc:sldMk cId="1420547054" sldId="281"/>
            <ac:spMk id="15" creationId="{65A6DC02-681E-4AF7-AC6E-57CDDB2FBA28}"/>
          </ac:spMkLst>
        </pc:spChg>
        <pc:spChg chg="mod">
          <ac:chgData name="Jordan Kokot" userId="adaa41554299fd8c" providerId="LiveId" clId="{5E2F1E60-1677-4E9A-A8A7-F54682DC37F9}" dt="2022-04-28T00:39:04.806" v="556"/>
          <ac:spMkLst>
            <pc:docMk/>
            <pc:sldMk cId="1420547054" sldId="281"/>
            <ac:spMk id="16" creationId="{CF0A8666-4477-461C-A79D-E91232EE973E}"/>
          </ac:spMkLst>
        </pc:spChg>
      </pc:sldChg>
      <pc:sldChg chg="modSp del">
        <pc:chgData name="Jordan Kokot" userId="adaa41554299fd8c" providerId="LiveId" clId="{5E2F1E60-1677-4E9A-A8A7-F54682DC37F9}" dt="2022-04-29T01:00:25.608" v="8472" actId="47"/>
        <pc:sldMkLst>
          <pc:docMk/>
          <pc:sldMk cId="560021826" sldId="317"/>
        </pc:sldMkLst>
        <pc:spChg chg="mod">
          <ac:chgData name="Jordan Kokot" userId="adaa41554299fd8c" providerId="LiveId" clId="{5E2F1E60-1677-4E9A-A8A7-F54682DC37F9}" dt="2022-04-28T00:39:04.806" v="556"/>
          <ac:spMkLst>
            <pc:docMk/>
            <pc:sldMk cId="560021826" sldId="317"/>
            <ac:spMk id="2" creationId="{2910D835-B454-4270-BB35-86A187307E6F}"/>
          </ac:spMkLst>
        </pc:spChg>
        <pc:spChg chg="mod">
          <ac:chgData name="Jordan Kokot" userId="adaa41554299fd8c" providerId="LiveId" clId="{5E2F1E60-1677-4E9A-A8A7-F54682DC37F9}" dt="2022-04-28T00:39:04.806" v="556"/>
          <ac:spMkLst>
            <pc:docMk/>
            <pc:sldMk cId="560021826" sldId="317"/>
            <ac:spMk id="3" creationId="{7F7F653B-90B5-4F47-A33F-93DCB2EF68C2}"/>
          </ac:spMkLst>
        </pc:spChg>
        <pc:spChg chg="mod">
          <ac:chgData name="Jordan Kokot" userId="adaa41554299fd8c" providerId="LiveId" clId="{5E2F1E60-1677-4E9A-A8A7-F54682DC37F9}" dt="2022-04-28T00:39:04.806" v="556"/>
          <ac:spMkLst>
            <pc:docMk/>
            <pc:sldMk cId="560021826" sldId="317"/>
            <ac:spMk id="4" creationId="{E1E7D98D-6710-41D2-B258-E1A1059D29F8}"/>
          </ac:spMkLst>
        </pc:spChg>
        <pc:spChg chg="mod">
          <ac:chgData name="Jordan Kokot" userId="adaa41554299fd8c" providerId="LiveId" clId="{5E2F1E60-1677-4E9A-A8A7-F54682DC37F9}" dt="2022-04-28T00:39:04.806" v="556"/>
          <ac:spMkLst>
            <pc:docMk/>
            <pc:sldMk cId="560021826" sldId="317"/>
            <ac:spMk id="15" creationId="{40F1DF5B-353A-4270-8C10-6A1509441174}"/>
          </ac:spMkLst>
        </pc:spChg>
        <pc:picChg chg="mod">
          <ac:chgData name="Jordan Kokot" userId="adaa41554299fd8c" providerId="LiveId" clId="{5E2F1E60-1677-4E9A-A8A7-F54682DC37F9}" dt="2022-04-28T00:39:04.806" v="556"/>
          <ac:picMkLst>
            <pc:docMk/>
            <pc:sldMk cId="560021826" sldId="317"/>
            <ac:picMk id="8" creationId="{5FED7C55-F545-49A1-90FD-D853A25AB453}"/>
          </ac:picMkLst>
        </pc:picChg>
      </pc:sldChg>
      <pc:sldChg chg="modSp del">
        <pc:chgData name="Jordan Kokot" userId="adaa41554299fd8c" providerId="LiveId" clId="{5E2F1E60-1677-4E9A-A8A7-F54682DC37F9}" dt="2022-04-29T01:00:25.608" v="8472" actId="47"/>
        <pc:sldMkLst>
          <pc:docMk/>
          <pc:sldMk cId="3521561301" sldId="321"/>
        </pc:sldMkLst>
        <pc:spChg chg="mod">
          <ac:chgData name="Jordan Kokot" userId="adaa41554299fd8c" providerId="LiveId" clId="{5E2F1E60-1677-4E9A-A8A7-F54682DC37F9}" dt="2022-04-28T00:39:04.806" v="556"/>
          <ac:spMkLst>
            <pc:docMk/>
            <pc:sldMk cId="3521561301" sldId="321"/>
            <ac:spMk id="4" creationId="{0C329F70-04F7-4C70-BCF8-D4371F54EF2F}"/>
          </ac:spMkLst>
        </pc:spChg>
        <pc:spChg chg="mod">
          <ac:chgData name="Jordan Kokot" userId="adaa41554299fd8c" providerId="LiveId" clId="{5E2F1E60-1677-4E9A-A8A7-F54682DC37F9}" dt="2022-04-28T00:39:04.806" v="556"/>
          <ac:spMkLst>
            <pc:docMk/>
            <pc:sldMk cId="3521561301" sldId="321"/>
            <ac:spMk id="5" creationId="{06A3302E-502D-4151-81C9-5FD6AF9596D6}"/>
          </ac:spMkLst>
        </pc:spChg>
        <pc:spChg chg="mod">
          <ac:chgData name="Jordan Kokot" userId="adaa41554299fd8c" providerId="LiveId" clId="{5E2F1E60-1677-4E9A-A8A7-F54682DC37F9}" dt="2022-04-28T00:39:04.806" v="556"/>
          <ac:spMkLst>
            <pc:docMk/>
            <pc:sldMk cId="3521561301" sldId="321"/>
            <ac:spMk id="6" creationId="{9ED907F8-C614-4D59-A03F-BF9CD5E35703}"/>
          </ac:spMkLst>
        </pc:spChg>
        <pc:spChg chg="mod">
          <ac:chgData name="Jordan Kokot" userId="adaa41554299fd8c" providerId="LiveId" clId="{5E2F1E60-1677-4E9A-A8A7-F54682DC37F9}" dt="2022-04-28T00:39:04.806" v="556"/>
          <ac:spMkLst>
            <pc:docMk/>
            <pc:sldMk cId="3521561301" sldId="321"/>
            <ac:spMk id="11" creationId="{581E8936-2270-47FE-94A4-398CB123EF90}"/>
          </ac:spMkLst>
        </pc:spChg>
        <pc:spChg chg="mod">
          <ac:chgData name="Jordan Kokot" userId="adaa41554299fd8c" providerId="LiveId" clId="{5E2F1E60-1677-4E9A-A8A7-F54682DC37F9}" dt="2022-04-28T00:39:04.806" v="556"/>
          <ac:spMkLst>
            <pc:docMk/>
            <pc:sldMk cId="3521561301" sldId="321"/>
            <ac:spMk id="13" creationId="{C0287FEC-3826-4868-8D93-52429C6156F5}"/>
          </ac:spMkLst>
        </pc:spChg>
        <pc:picChg chg="mod">
          <ac:chgData name="Jordan Kokot" userId="adaa41554299fd8c" providerId="LiveId" clId="{5E2F1E60-1677-4E9A-A8A7-F54682DC37F9}" dt="2022-04-28T00:39:04.806" v="556"/>
          <ac:picMkLst>
            <pc:docMk/>
            <pc:sldMk cId="3521561301" sldId="321"/>
            <ac:picMk id="16" creationId="{361E9ADB-7377-4CF1-9AE4-AEFBDEBEEEEC}"/>
          </ac:picMkLst>
        </pc:picChg>
      </pc:sldChg>
      <pc:sldChg chg="delSp modSp del mod">
        <pc:chgData name="Jordan Kokot" userId="adaa41554299fd8c" providerId="LiveId" clId="{5E2F1E60-1677-4E9A-A8A7-F54682DC37F9}" dt="2022-04-29T01:00:25.608" v="8472" actId="47"/>
        <pc:sldMkLst>
          <pc:docMk/>
          <pc:sldMk cId="2158886557" sldId="384"/>
        </pc:sldMkLst>
        <pc:spChg chg="del">
          <ac:chgData name="Jordan Kokot" userId="adaa41554299fd8c" providerId="LiveId" clId="{5E2F1E60-1677-4E9A-A8A7-F54682DC37F9}" dt="2022-04-28T00:21:05.264" v="309" actId="478"/>
          <ac:spMkLst>
            <pc:docMk/>
            <pc:sldMk cId="2158886557" sldId="384"/>
            <ac:spMk id="4" creationId="{0C329F70-04F7-4C70-BCF8-D4371F54EF2F}"/>
          </ac:spMkLst>
        </pc:spChg>
        <pc:spChg chg="mod">
          <ac:chgData name="Jordan Kokot" userId="adaa41554299fd8c" providerId="LiveId" clId="{5E2F1E60-1677-4E9A-A8A7-F54682DC37F9}" dt="2022-04-28T00:39:04.806" v="556"/>
          <ac:spMkLst>
            <pc:docMk/>
            <pc:sldMk cId="2158886557" sldId="384"/>
            <ac:spMk id="5" creationId="{06A3302E-502D-4151-81C9-5FD6AF9596D6}"/>
          </ac:spMkLst>
        </pc:spChg>
        <pc:spChg chg="mod">
          <ac:chgData name="Jordan Kokot" userId="adaa41554299fd8c" providerId="LiveId" clId="{5E2F1E60-1677-4E9A-A8A7-F54682DC37F9}" dt="2022-04-28T00:39:04.806" v="556"/>
          <ac:spMkLst>
            <pc:docMk/>
            <pc:sldMk cId="2158886557" sldId="384"/>
            <ac:spMk id="6" creationId="{9ED907F8-C614-4D59-A03F-BF9CD5E35703}"/>
          </ac:spMkLst>
        </pc:spChg>
        <pc:spChg chg="mod">
          <ac:chgData name="Jordan Kokot" userId="adaa41554299fd8c" providerId="LiveId" clId="{5E2F1E60-1677-4E9A-A8A7-F54682DC37F9}" dt="2022-04-28T00:39:04.806" v="556"/>
          <ac:spMkLst>
            <pc:docMk/>
            <pc:sldMk cId="2158886557" sldId="384"/>
            <ac:spMk id="11" creationId="{23418ADF-358F-4647-A511-FCFFEDA83429}"/>
          </ac:spMkLst>
        </pc:spChg>
        <pc:spChg chg="mod">
          <ac:chgData name="Jordan Kokot" userId="adaa41554299fd8c" providerId="LiveId" clId="{5E2F1E60-1677-4E9A-A8A7-F54682DC37F9}" dt="2022-04-28T20:11:29.289" v="2280" actId="27636"/>
          <ac:spMkLst>
            <pc:docMk/>
            <pc:sldMk cId="2158886557" sldId="384"/>
            <ac:spMk id="12" creationId="{E5127060-CDBF-435F-9009-A5451CCE305D}"/>
          </ac:spMkLst>
        </pc:spChg>
        <pc:picChg chg="mod">
          <ac:chgData name="Jordan Kokot" userId="adaa41554299fd8c" providerId="LiveId" clId="{5E2F1E60-1677-4E9A-A8A7-F54682DC37F9}" dt="2022-04-28T00:39:04.806" v="556"/>
          <ac:picMkLst>
            <pc:docMk/>
            <pc:sldMk cId="2158886557" sldId="384"/>
            <ac:picMk id="18" creationId="{E2536017-F539-430C-A901-70AB81CA612A}"/>
          </ac:picMkLst>
        </pc:picChg>
        <pc:picChg chg="mod">
          <ac:chgData name="Jordan Kokot" userId="adaa41554299fd8c" providerId="LiveId" clId="{5E2F1E60-1677-4E9A-A8A7-F54682DC37F9}" dt="2022-04-28T00:39:04.806" v="556"/>
          <ac:picMkLst>
            <pc:docMk/>
            <pc:sldMk cId="2158886557" sldId="384"/>
            <ac:picMk id="20" creationId="{528A7D8D-1AB5-46C4-93FA-D92C2FD51692}"/>
          </ac:picMkLst>
        </pc:picChg>
        <pc:picChg chg="mod">
          <ac:chgData name="Jordan Kokot" userId="adaa41554299fd8c" providerId="LiveId" clId="{5E2F1E60-1677-4E9A-A8A7-F54682DC37F9}" dt="2022-04-28T00:39:04.806" v="556"/>
          <ac:picMkLst>
            <pc:docMk/>
            <pc:sldMk cId="2158886557" sldId="384"/>
            <ac:picMk id="23" creationId="{2B3C4F95-A0FA-45D9-BF43-1C398F65B891}"/>
          </ac:picMkLst>
        </pc:picChg>
        <pc:picChg chg="mod">
          <ac:chgData name="Jordan Kokot" userId="adaa41554299fd8c" providerId="LiveId" clId="{5E2F1E60-1677-4E9A-A8A7-F54682DC37F9}" dt="2022-04-28T00:39:04.806" v="556"/>
          <ac:picMkLst>
            <pc:docMk/>
            <pc:sldMk cId="2158886557" sldId="384"/>
            <ac:picMk id="25" creationId="{B7353C46-ACC1-4078-85C2-26B57B0E58B7}"/>
          </ac:picMkLst>
        </pc:picChg>
      </pc:sldChg>
      <pc:sldChg chg="addSp delSp modSp mod setBg delDesignElem">
        <pc:chgData name="Jordan Kokot" userId="adaa41554299fd8c" providerId="LiveId" clId="{5E2F1E60-1677-4E9A-A8A7-F54682DC37F9}" dt="2022-04-28T02:01:46.023" v="2253" actId="14826"/>
        <pc:sldMkLst>
          <pc:docMk/>
          <pc:sldMk cId="2313234867" sldId="389"/>
        </pc:sldMkLst>
        <pc:spChg chg="mod">
          <ac:chgData name="Jordan Kokot" userId="adaa41554299fd8c" providerId="LiveId" clId="{5E2F1E60-1677-4E9A-A8A7-F54682DC37F9}" dt="2022-04-28T01:44:56.529" v="2164" actId="26606"/>
          <ac:spMkLst>
            <pc:docMk/>
            <pc:sldMk cId="2313234867" sldId="389"/>
            <ac:spMk id="2" creationId="{0046426E-F6F6-4A7C-9181-8C3090996261}"/>
          </ac:spMkLst>
        </pc:spChg>
        <pc:spChg chg="mod">
          <ac:chgData name="Jordan Kokot" userId="adaa41554299fd8c" providerId="LiveId" clId="{5E2F1E60-1677-4E9A-A8A7-F54682DC37F9}" dt="2022-04-28T01:58:24.271" v="2218" actId="14100"/>
          <ac:spMkLst>
            <pc:docMk/>
            <pc:sldMk cId="2313234867" sldId="389"/>
            <ac:spMk id="3" creationId="{D3B60D6F-4D0F-4D33-B2A7-159C8583FF00}"/>
          </ac:spMkLst>
        </pc:spChg>
        <pc:spChg chg="add del mod">
          <ac:chgData name="Jordan Kokot" userId="adaa41554299fd8c" providerId="LiveId" clId="{5E2F1E60-1677-4E9A-A8A7-F54682DC37F9}" dt="2022-04-28T00:36:02.610" v="543" actId="931"/>
          <ac:spMkLst>
            <pc:docMk/>
            <pc:sldMk cId="2313234867" sldId="389"/>
            <ac:spMk id="5" creationId="{A35D019A-EF90-476E-A9FA-67F4EDD3E899}"/>
          </ac:spMkLst>
        </pc:spChg>
        <pc:spChg chg="add del mod">
          <ac:chgData name="Jordan Kokot" userId="adaa41554299fd8c" providerId="LiveId" clId="{5E2F1E60-1677-4E9A-A8A7-F54682DC37F9}" dt="2022-04-28T00:36:21" v="548" actId="26606"/>
          <ac:spMkLst>
            <pc:docMk/>
            <pc:sldMk cId="2313234867" sldId="389"/>
            <ac:spMk id="11" creationId="{951E2FFB-A8B7-4E3A-9A32-216A47A6AB4F}"/>
          </ac:spMkLst>
        </pc:spChg>
        <pc:spChg chg="del">
          <ac:chgData name="Jordan Kokot" userId="adaa41554299fd8c" providerId="LiveId" clId="{5E2F1E60-1677-4E9A-A8A7-F54682DC37F9}" dt="2022-04-28T00:32:13.772" v="338" actId="478"/>
          <ac:spMkLst>
            <pc:docMk/>
            <pc:sldMk cId="2313234867" sldId="389"/>
            <ac:spMk id="13" creationId="{915FE2C5-E66A-4405-B19E-2C5C546C98E4}"/>
          </ac:spMkLst>
        </pc:spChg>
        <pc:spChg chg="del">
          <ac:chgData name="Jordan Kokot" userId="adaa41554299fd8c" providerId="LiveId" clId="{5E2F1E60-1677-4E9A-A8A7-F54682DC37F9}" dt="2022-04-28T00:32:15.010" v="339" actId="478"/>
          <ac:spMkLst>
            <pc:docMk/>
            <pc:sldMk cId="2313234867" sldId="389"/>
            <ac:spMk id="14" creationId="{B01DF4D0-78BC-4C8C-9570-26F0B225433A}"/>
          </ac:spMkLst>
        </pc:spChg>
        <pc:spChg chg="del">
          <ac:chgData name="Jordan Kokot" userId="adaa41554299fd8c" providerId="LiveId" clId="{5E2F1E60-1677-4E9A-A8A7-F54682DC37F9}" dt="2022-04-28T00:16:57.850" v="287" actId="478"/>
          <ac:spMkLst>
            <pc:docMk/>
            <pc:sldMk cId="2313234867" sldId="389"/>
            <ac:spMk id="15" creationId="{3B199C97-F175-437D-8311-DB662925C063}"/>
          </ac:spMkLst>
        </pc:spChg>
        <pc:spChg chg="add del mod">
          <ac:chgData name="Jordan Kokot" userId="adaa41554299fd8c" providerId="LiveId" clId="{5E2F1E60-1677-4E9A-A8A7-F54682DC37F9}" dt="2022-04-28T00:36:21" v="548" actId="26606"/>
          <ac:spMkLst>
            <pc:docMk/>
            <pc:sldMk cId="2313234867" sldId="389"/>
            <ac:spMk id="17" creationId="{32FF6EC0-EA23-427B-AE82-80C5999F5282}"/>
          </ac:spMkLst>
        </pc:spChg>
        <pc:spChg chg="add del mod">
          <ac:chgData name="Jordan Kokot" userId="adaa41554299fd8c" providerId="LiveId" clId="{5E2F1E60-1677-4E9A-A8A7-F54682DC37F9}" dt="2022-04-28T00:36:43.941" v="550" actId="931"/>
          <ac:spMkLst>
            <pc:docMk/>
            <pc:sldMk cId="2313234867" sldId="389"/>
            <ac:spMk id="19" creationId="{BB3A3C1F-0B9B-4749-B456-444994F41DB1}"/>
          </ac:spMkLst>
        </pc:spChg>
        <pc:spChg chg="add del">
          <ac:chgData name="Jordan Kokot" userId="adaa41554299fd8c" providerId="LiveId" clId="{5E2F1E60-1677-4E9A-A8A7-F54682DC37F9}" dt="2022-04-28T00:36:48.977" v="553" actId="26606"/>
          <ac:spMkLst>
            <pc:docMk/>
            <pc:sldMk cId="2313234867" sldId="389"/>
            <ac:spMk id="22" creationId="{9AA72BD9-2C5A-4EDC-931F-5AA08EACA0F3}"/>
          </ac:spMkLst>
        </pc:spChg>
        <pc:spChg chg="add mod">
          <ac:chgData name="Jordan Kokot" userId="adaa41554299fd8c" providerId="LiveId" clId="{5E2F1E60-1677-4E9A-A8A7-F54682DC37F9}" dt="2022-04-28T00:43:43.956" v="610" actId="13822"/>
          <ac:spMkLst>
            <pc:docMk/>
            <pc:sldMk cId="2313234867" sldId="389"/>
            <ac:spMk id="23" creationId="{42CCEDC3-9429-4065-A08D-1EC1423F61A0}"/>
          </ac:spMkLst>
        </pc:spChg>
        <pc:spChg chg="add del">
          <ac:chgData name="Jordan Kokot" userId="adaa41554299fd8c" providerId="LiveId" clId="{5E2F1E60-1677-4E9A-A8A7-F54682DC37F9}" dt="2022-04-28T00:36:48.977" v="553" actId="26606"/>
          <ac:spMkLst>
            <pc:docMk/>
            <pc:sldMk cId="2313234867" sldId="389"/>
            <ac:spMk id="24" creationId="{DD3981AC-7B61-4947-BCF3-F7AA7FA385B9}"/>
          </ac:spMkLst>
        </pc:spChg>
        <pc:spChg chg="add del">
          <ac:chgData name="Jordan Kokot" userId="adaa41554299fd8c" providerId="LiveId" clId="{5E2F1E60-1677-4E9A-A8A7-F54682DC37F9}" dt="2022-04-28T00:36:48.977" v="553" actId="26606"/>
          <ac:spMkLst>
            <pc:docMk/>
            <pc:sldMk cId="2313234867" sldId="389"/>
            <ac:spMk id="26" creationId="{55D4142C-5077-457F-A6AD-3FECFDB39685}"/>
          </ac:spMkLst>
        </pc:spChg>
        <pc:spChg chg="add del mod">
          <ac:chgData name="Jordan Kokot" userId="adaa41554299fd8c" providerId="LiveId" clId="{5E2F1E60-1677-4E9A-A8A7-F54682DC37F9}" dt="2022-04-28T01:44:09.430" v="2149" actId="931"/>
          <ac:spMkLst>
            <pc:docMk/>
            <pc:sldMk cId="2313234867" sldId="389"/>
            <ac:spMk id="27" creationId="{6F590983-41EF-4C2D-8F48-CD75C851432A}"/>
          </ac:spMkLst>
        </pc:spChg>
        <pc:spChg chg="add del">
          <ac:chgData name="Jordan Kokot" userId="adaa41554299fd8c" providerId="LiveId" clId="{5E2F1E60-1677-4E9A-A8A7-F54682DC37F9}" dt="2022-04-28T00:36:48.977" v="553" actId="26606"/>
          <ac:spMkLst>
            <pc:docMk/>
            <pc:sldMk cId="2313234867" sldId="389"/>
            <ac:spMk id="28" creationId="{7A5F0580-5EE9-419F-96EE-B6529EF6E7D0}"/>
          </ac:spMkLst>
        </pc:spChg>
        <pc:spChg chg="add del mod">
          <ac:chgData name="Jordan Kokot" userId="adaa41554299fd8c" providerId="LiveId" clId="{5E2F1E60-1677-4E9A-A8A7-F54682DC37F9}" dt="2022-04-28T01:44:38.564" v="2154" actId="931"/>
          <ac:spMkLst>
            <pc:docMk/>
            <pc:sldMk cId="2313234867" sldId="389"/>
            <ac:spMk id="32" creationId="{C8454DD0-DF5C-40A8-9A1D-C7E19BFB7BB0}"/>
          </ac:spMkLst>
        </pc:spChg>
        <pc:spChg chg="add del">
          <ac:chgData name="Jordan Kokot" userId="adaa41554299fd8c" providerId="LiveId" clId="{5E2F1E60-1677-4E9A-A8A7-F54682DC37F9}" dt="2022-04-28T01:44:12.443" v="2152" actId="26606"/>
          <ac:spMkLst>
            <pc:docMk/>
            <pc:sldMk cId="2313234867" sldId="389"/>
            <ac:spMk id="33" creationId="{9AA72BD9-2C5A-4EDC-931F-5AA08EACA0F3}"/>
          </ac:spMkLst>
        </pc:spChg>
        <pc:spChg chg="add del">
          <ac:chgData name="Jordan Kokot" userId="adaa41554299fd8c" providerId="LiveId" clId="{5E2F1E60-1677-4E9A-A8A7-F54682DC37F9}" dt="2022-04-28T01:44:12.443" v="2152" actId="26606"/>
          <ac:spMkLst>
            <pc:docMk/>
            <pc:sldMk cId="2313234867" sldId="389"/>
            <ac:spMk id="35" creationId="{DD3981AC-7B61-4947-BCF3-F7AA7FA385B9}"/>
          </ac:spMkLst>
        </pc:spChg>
        <pc:spChg chg="add del">
          <ac:chgData name="Jordan Kokot" userId="adaa41554299fd8c" providerId="LiveId" clId="{5E2F1E60-1677-4E9A-A8A7-F54682DC37F9}" dt="2022-04-28T01:44:12.443" v="2152" actId="26606"/>
          <ac:spMkLst>
            <pc:docMk/>
            <pc:sldMk cId="2313234867" sldId="389"/>
            <ac:spMk id="37" creationId="{55D4142C-5077-457F-A6AD-3FECFDB39685}"/>
          </ac:spMkLst>
        </pc:spChg>
        <pc:spChg chg="add del">
          <ac:chgData name="Jordan Kokot" userId="adaa41554299fd8c" providerId="LiveId" clId="{5E2F1E60-1677-4E9A-A8A7-F54682DC37F9}" dt="2022-04-28T01:44:12.443" v="2152" actId="26606"/>
          <ac:spMkLst>
            <pc:docMk/>
            <pc:sldMk cId="2313234867" sldId="389"/>
            <ac:spMk id="39" creationId="{7A5F0580-5EE9-419F-96EE-B6529EF6E7D0}"/>
          </ac:spMkLst>
        </pc:spChg>
        <pc:spChg chg="add del">
          <ac:chgData name="Jordan Kokot" userId="adaa41554299fd8c" providerId="LiveId" clId="{5E2F1E60-1677-4E9A-A8A7-F54682DC37F9}" dt="2022-04-28T01:44:56.534" v="2165" actId="26606"/>
          <ac:spMkLst>
            <pc:docMk/>
            <pc:sldMk cId="2313234867" sldId="389"/>
            <ac:spMk id="44" creationId="{9AA72BD9-2C5A-4EDC-931F-5AA08EACA0F3}"/>
          </ac:spMkLst>
        </pc:spChg>
        <pc:spChg chg="add del">
          <ac:chgData name="Jordan Kokot" userId="adaa41554299fd8c" providerId="LiveId" clId="{5E2F1E60-1677-4E9A-A8A7-F54682DC37F9}" dt="2022-04-28T01:44:56.534" v="2165" actId="26606"/>
          <ac:spMkLst>
            <pc:docMk/>
            <pc:sldMk cId="2313234867" sldId="389"/>
            <ac:spMk id="46" creationId="{DD3981AC-7B61-4947-BCF3-F7AA7FA385B9}"/>
          </ac:spMkLst>
        </pc:spChg>
        <pc:spChg chg="add del">
          <ac:chgData name="Jordan Kokot" userId="adaa41554299fd8c" providerId="LiveId" clId="{5E2F1E60-1677-4E9A-A8A7-F54682DC37F9}" dt="2022-04-28T01:44:56.534" v="2165" actId="26606"/>
          <ac:spMkLst>
            <pc:docMk/>
            <pc:sldMk cId="2313234867" sldId="389"/>
            <ac:spMk id="48" creationId="{55D4142C-5077-457F-A6AD-3FECFDB39685}"/>
          </ac:spMkLst>
        </pc:spChg>
        <pc:spChg chg="add del">
          <ac:chgData name="Jordan Kokot" userId="adaa41554299fd8c" providerId="LiveId" clId="{5E2F1E60-1677-4E9A-A8A7-F54682DC37F9}" dt="2022-04-28T01:44:56.534" v="2165" actId="26606"/>
          <ac:spMkLst>
            <pc:docMk/>
            <pc:sldMk cId="2313234867" sldId="389"/>
            <ac:spMk id="50" creationId="{7A5F0580-5EE9-419F-96EE-B6529EF6E7D0}"/>
          </ac:spMkLst>
        </pc:spChg>
        <pc:spChg chg="add del">
          <ac:chgData name="Jordan Kokot" userId="adaa41554299fd8c" providerId="LiveId" clId="{5E2F1E60-1677-4E9A-A8A7-F54682DC37F9}" dt="2022-04-28T01:44:50.339" v="2158" actId="26606"/>
          <ac:spMkLst>
            <pc:docMk/>
            <pc:sldMk cId="2313234867" sldId="389"/>
            <ac:spMk id="55" creationId="{9AA72BD9-2C5A-4EDC-931F-5AA08EACA0F3}"/>
          </ac:spMkLst>
        </pc:spChg>
        <pc:spChg chg="add del">
          <ac:chgData name="Jordan Kokot" userId="adaa41554299fd8c" providerId="LiveId" clId="{5E2F1E60-1677-4E9A-A8A7-F54682DC37F9}" dt="2022-04-28T01:44:50.339" v="2158" actId="26606"/>
          <ac:spMkLst>
            <pc:docMk/>
            <pc:sldMk cId="2313234867" sldId="389"/>
            <ac:spMk id="57" creationId="{DD3981AC-7B61-4947-BCF3-F7AA7FA385B9}"/>
          </ac:spMkLst>
        </pc:spChg>
        <pc:spChg chg="add del">
          <ac:chgData name="Jordan Kokot" userId="adaa41554299fd8c" providerId="LiveId" clId="{5E2F1E60-1677-4E9A-A8A7-F54682DC37F9}" dt="2022-04-28T01:44:50.339" v="2158" actId="26606"/>
          <ac:spMkLst>
            <pc:docMk/>
            <pc:sldMk cId="2313234867" sldId="389"/>
            <ac:spMk id="59" creationId="{55D4142C-5077-457F-A6AD-3FECFDB39685}"/>
          </ac:spMkLst>
        </pc:spChg>
        <pc:spChg chg="add del">
          <ac:chgData name="Jordan Kokot" userId="adaa41554299fd8c" providerId="LiveId" clId="{5E2F1E60-1677-4E9A-A8A7-F54682DC37F9}" dt="2022-04-28T01:44:50.339" v="2158" actId="26606"/>
          <ac:spMkLst>
            <pc:docMk/>
            <pc:sldMk cId="2313234867" sldId="389"/>
            <ac:spMk id="61" creationId="{7A5F0580-5EE9-419F-96EE-B6529EF6E7D0}"/>
          </ac:spMkLst>
        </pc:spChg>
        <pc:spChg chg="add del">
          <ac:chgData name="Jordan Kokot" userId="adaa41554299fd8c" providerId="LiveId" clId="{5E2F1E60-1677-4E9A-A8A7-F54682DC37F9}" dt="2022-04-28T01:44:53.518" v="2160" actId="26606"/>
          <ac:spMkLst>
            <pc:docMk/>
            <pc:sldMk cId="2313234867" sldId="389"/>
            <ac:spMk id="82" creationId="{A81E7530-396C-45F0-92F4-A885648D1631}"/>
          </ac:spMkLst>
        </pc:spChg>
        <pc:spChg chg="add del">
          <ac:chgData name="Jordan Kokot" userId="adaa41554299fd8c" providerId="LiveId" clId="{5E2F1E60-1677-4E9A-A8A7-F54682DC37F9}" dt="2022-04-28T01:44:53.518" v="2160" actId="26606"/>
          <ac:spMkLst>
            <pc:docMk/>
            <pc:sldMk cId="2313234867" sldId="389"/>
            <ac:spMk id="83" creationId="{D9F5512A-48E1-4C07-B75E-3CCC517B6804}"/>
          </ac:spMkLst>
        </pc:spChg>
        <pc:spChg chg="add del">
          <ac:chgData name="Jordan Kokot" userId="adaa41554299fd8c" providerId="LiveId" clId="{5E2F1E60-1677-4E9A-A8A7-F54682DC37F9}" dt="2022-04-28T01:44:53.518" v="2160" actId="26606"/>
          <ac:spMkLst>
            <pc:docMk/>
            <pc:sldMk cId="2313234867" sldId="389"/>
            <ac:spMk id="84" creationId="{7316481C-0A49-4796-812B-0D64F063B720}"/>
          </ac:spMkLst>
        </pc:spChg>
        <pc:spChg chg="add del">
          <ac:chgData name="Jordan Kokot" userId="adaa41554299fd8c" providerId="LiveId" clId="{5E2F1E60-1677-4E9A-A8A7-F54682DC37F9}" dt="2022-04-28T01:44:53.518" v="2160" actId="26606"/>
          <ac:spMkLst>
            <pc:docMk/>
            <pc:sldMk cId="2313234867" sldId="389"/>
            <ac:spMk id="85" creationId="{A5271697-90F1-4A23-8EF2-0179F2EAFACB}"/>
          </ac:spMkLst>
        </pc:spChg>
        <pc:spChg chg="add del">
          <ac:chgData name="Jordan Kokot" userId="adaa41554299fd8c" providerId="LiveId" clId="{5E2F1E60-1677-4E9A-A8A7-F54682DC37F9}" dt="2022-04-28T01:44:55.346" v="2162" actId="26606"/>
          <ac:spMkLst>
            <pc:docMk/>
            <pc:sldMk cId="2313234867" sldId="389"/>
            <ac:spMk id="88" creationId="{5E8D2E83-FB3A-40E7-A9E5-7AB389D612B4}"/>
          </ac:spMkLst>
        </pc:spChg>
        <pc:spChg chg="add del">
          <ac:chgData name="Jordan Kokot" userId="adaa41554299fd8c" providerId="LiveId" clId="{5E2F1E60-1677-4E9A-A8A7-F54682DC37F9}" dt="2022-04-28T01:44:56.529" v="2164" actId="26606"/>
          <ac:spMkLst>
            <pc:docMk/>
            <pc:sldMk cId="2313234867" sldId="389"/>
            <ac:spMk id="90" creationId="{5FDF4720-5445-47BE-89FE-E40D1AE6F619}"/>
          </ac:spMkLst>
        </pc:spChg>
        <pc:spChg chg="add del">
          <ac:chgData name="Jordan Kokot" userId="adaa41554299fd8c" providerId="LiveId" clId="{5E2F1E60-1677-4E9A-A8A7-F54682DC37F9}" dt="2022-04-28T01:44:56.529" v="2164" actId="26606"/>
          <ac:spMkLst>
            <pc:docMk/>
            <pc:sldMk cId="2313234867" sldId="389"/>
            <ac:spMk id="91" creationId="{AC8710B4-A815-4082-9E4F-F13A0007090C}"/>
          </ac:spMkLst>
        </pc:spChg>
        <pc:spChg chg="add">
          <ac:chgData name="Jordan Kokot" userId="adaa41554299fd8c" providerId="LiveId" clId="{5E2F1E60-1677-4E9A-A8A7-F54682DC37F9}" dt="2022-04-28T01:44:56.534" v="2165" actId="26606"/>
          <ac:spMkLst>
            <pc:docMk/>
            <pc:sldMk cId="2313234867" sldId="389"/>
            <ac:spMk id="93" creationId="{9AA72BD9-2C5A-4EDC-931F-5AA08EACA0F3}"/>
          </ac:spMkLst>
        </pc:spChg>
        <pc:spChg chg="add">
          <ac:chgData name="Jordan Kokot" userId="adaa41554299fd8c" providerId="LiveId" clId="{5E2F1E60-1677-4E9A-A8A7-F54682DC37F9}" dt="2022-04-28T01:44:56.534" v="2165" actId="26606"/>
          <ac:spMkLst>
            <pc:docMk/>
            <pc:sldMk cId="2313234867" sldId="389"/>
            <ac:spMk id="94" creationId="{DD3981AC-7B61-4947-BCF3-F7AA7FA385B9}"/>
          </ac:spMkLst>
        </pc:spChg>
        <pc:spChg chg="add">
          <ac:chgData name="Jordan Kokot" userId="adaa41554299fd8c" providerId="LiveId" clId="{5E2F1E60-1677-4E9A-A8A7-F54682DC37F9}" dt="2022-04-28T01:44:56.534" v="2165" actId="26606"/>
          <ac:spMkLst>
            <pc:docMk/>
            <pc:sldMk cId="2313234867" sldId="389"/>
            <ac:spMk id="95" creationId="{55D4142C-5077-457F-A6AD-3FECFDB39685}"/>
          </ac:spMkLst>
        </pc:spChg>
        <pc:spChg chg="add">
          <ac:chgData name="Jordan Kokot" userId="adaa41554299fd8c" providerId="LiveId" clId="{5E2F1E60-1677-4E9A-A8A7-F54682DC37F9}" dt="2022-04-28T01:44:56.534" v="2165" actId="26606"/>
          <ac:spMkLst>
            <pc:docMk/>
            <pc:sldMk cId="2313234867" sldId="389"/>
            <ac:spMk id="96" creationId="{7A5F0580-5EE9-419F-96EE-B6529EF6E7D0}"/>
          </ac:spMkLst>
        </pc:spChg>
        <pc:grpChg chg="add del">
          <ac:chgData name="Jordan Kokot" userId="adaa41554299fd8c" providerId="LiveId" clId="{5E2F1E60-1677-4E9A-A8A7-F54682DC37F9}" dt="2022-04-28T01:44:53.518" v="2160" actId="26606"/>
          <ac:grpSpMkLst>
            <pc:docMk/>
            <pc:sldMk cId="2313234867" sldId="389"/>
            <ac:grpSpMk id="86" creationId="{81DE8B58-F373-409E-A253-4380A66091D4}"/>
          </ac:grpSpMkLst>
        </pc:grpChg>
        <pc:picChg chg="add del mod ord">
          <ac:chgData name="Jordan Kokot" userId="adaa41554299fd8c" providerId="LiveId" clId="{5E2F1E60-1677-4E9A-A8A7-F54682DC37F9}" dt="2022-04-28T00:36:28.003" v="549" actId="478"/>
          <ac:picMkLst>
            <pc:docMk/>
            <pc:sldMk cId="2313234867" sldId="389"/>
            <ac:picMk id="7" creationId="{89A847B2-EBD0-4919-8205-73BBAAE3E2FA}"/>
          </ac:picMkLst>
        </pc:picChg>
        <pc:picChg chg="del">
          <ac:chgData name="Jordan Kokot" userId="adaa41554299fd8c" providerId="LiveId" clId="{5E2F1E60-1677-4E9A-A8A7-F54682DC37F9}" dt="2022-04-28T00:35:33.678" v="542" actId="478"/>
          <ac:picMkLst>
            <pc:docMk/>
            <pc:sldMk cId="2313234867" sldId="389"/>
            <ac:picMk id="8" creationId="{06D2324F-3B7B-45EF-9584-C8EADD2C8C0B}"/>
          </ac:picMkLst>
        </pc:picChg>
        <pc:picChg chg="del">
          <ac:chgData name="Jordan Kokot" userId="adaa41554299fd8c" providerId="LiveId" clId="{5E2F1E60-1677-4E9A-A8A7-F54682DC37F9}" dt="2022-04-28T00:36:17.812" v="546" actId="478"/>
          <ac:picMkLst>
            <pc:docMk/>
            <pc:sldMk cId="2313234867" sldId="389"/>
            <ac:picMk id="10" creationId="{71F862F9-0E8A-4DB9-8083-1C3AA6E5D777}"/>
          </ac:picMkLst>
        </pc:picChg>
        <pc:picChg chg="del">
          <ac:chgData name="Jordan Kokot" userId="adaa41554299fd8c" providerId="LiveId" clId="{5E2F1E60-1677-4E9A-A8A7-F54682DC37F9}" dt="2022-04-28T00:36:18.443" v="547" actId="478"/>
          <ac:picMkLst>
            <pc:docMk/>
            <pc:sldMk cId="2313234867" sldId="389"/>
            <ac:picMk id="12" creationId="{A63F39B9-0715-40B5-8ECB-9B983F99C690}"/>
          </ac:picMkLst>
        </pc:picChg>
        <pc:picChg chg="add del mod ord">
          <ac:chgData name="Jordan Kokot" userId="adaa41554299fd8c" providerId="LiveId" clId="{5E2F1E60-1677-4E9A-A8A7-F54682DC37F9}" dt="2022-04-28T01:43:53.508" v="2148" actId="478"/>
          <ac:picMkLst>
            <pc:docMk/>
            <pc:sldMk cId="2313234867" sldId="389"/>
            <ac:picMk id="21" creationId="{B665C2EB-6461-4B61-984F-4F974471A149}"/>
          </ac:picMkLst>
        </pc:picChg>
        <pc:picChg chg="add del mod ord">
          <ac:chgData name="Jordan Kokot" userId="adaa41554299fd8c" providerId="LiveId" clId="{5E2F1E60-1677-4E9A-A8A7-F54682DC37F9}" dt="2022-04-28T01:44:23.526" v="2153" actId="478"/>
          <ac:picMkLst>
            <pc:docMk/>
            <pc:sldMk cId="2313234867" sldId="389"/>
            <ac:picMk id="30" creationId="{6ACEAD98-C480-4393-8A67-6111B53CF752}"/>
          </ac:picMkLst>
        </pc:picChg>
        <pc:picChg chg="add mod ord">
          <ac:chgData name="Jordan Kokot" userId="adaa41554299fd8c" providerId="LiveId" clId="{5E2F1E60-1677-4E9A-A8A7-F54682DC37F9}" dt="2022-04-28T02:01:46.023" v="2253" actId="14826"/>
          <ac:picMkLst>
            <pc:docMk/>
            <pc:sldMk cId="2313234867" sldId="389"/>
            <ac:picMk id="36" creationId="{F7292323-7F8E-4647-9333-EAF61C33D9AA}"/>
          </ac:picMkLst>
        </pc:picChg>
      </pc:sldChg>
      <pc:sldChg chg="modSp del">
        <pc:chgData name="Jordan Kokot" userId="adaa41554299fd8c" providerId="LiveId" clId="{5E2F1E60-1677-4E9A-A8A7-F54682DC37F9}" dt="2022-04-29T01:00:25.608" v="8472" actId="47"/>
        <pc:sldMkLst>
          <pc:docMk/>
          <pc:sldMk cId="3247798845" sldId="391"/>
        </pc:sldMkLst>
        <pc:spChg chg="mod">
          <ac:chgData name="Jordan Kokot" userId="adaa41554299fd8c" providerId="LiveId" clId="{5E2F1E60-1677-4E9A-A8A7-F54682DC37F9}" dt="2022-04-28T00:39:04.806" v="556"/>
          <ac:spMkLst>
            <pc:docMk/>
            <pc:sldMk cId="3247798845" sldId="391"/>
            <ac:spMk id="4" creationId="{7823E305-6365-4345-8BD1-4A31C61D96CB}"/>
          </ac:spMkLst>
        </pc:spChg>
        <pc:spChg chg="mod">
          <ac:chgData name="Jordan Kokot" userId="adaa41554299fd8c" providerId="LiveId" clId="{5E2F1E60-1677-4E9A-A8A7-F54682DC37F9}" dt="2022-04-28T00:39:04.806" v="556"/>
          <ac:spMkLst>
            <pc:docMk/>
            <pc:sldMk cId="3247798845" sldId="391"/>
            <ac:spMk id="5" creationId="{0B37A3FF-ED32-4C4A-A21F-848A3BF6F896}"/>
          </ac:spMkLst>
        </pc:spChg>
        <pc:spChg chg="mod">
          <ac:chgData name="Jordan Kokot" userId="adaa41554299fd8c" providerId="LiveId" clId="{5E2F1E60-1677-4E9A-A8A7-F54682DC37F9}" dt="2022-04-28T00:39:04.806" v="556"/>
          <ac:spMkLst>
            <pc:docMk/>
            <pc:sldMk cId="3247798845" sldId="391"/>
            <ac:spMk id="6" creationId="{36E60F23-FB58-4EF8-82FD-E86CED25FDD4}"/>
          </ac:spMkLst>
        </pc:spChg>
        <pc:spChg chg="mod">
          <ac:chgData name="Jordan Kokot" userId="adaa41554299fd8c" providerId="LiveId" clId="{5E2F1E60-1677-4E9A-A8A7-F54682DC37F9}" dt="2022-04-28T00:39:04.806" v="556"/>
          <ac:spMkLst>
            <pc:docMk/>
            <pc:sldMk cId="3247798845" sldId="391"/>
            <ac:spMk id="22" creationId="{F8FAEED9-1ECD-45F9-87A0-9394BAEABB79}"/>
          </ac:spMkLst>
        </pc:spChg>
        <pc:spChg chg="mod">
          <ac:chgData name="Jordan Kokot" userId="adaa41554299fd8c" providerId="LiveId" clId="{5E2F1E60-1677-4E9A-A8A7-F54682DC37F9}" dt="2022-04-28T00:39:04.806" v="556"/>
          <ac:spMkLst>
            <pc:docMk/>
            <pc:sldMk cId="3247798845" sldId="391"/>
            <ac:spMk id="23" creationId="{8E5E4638-9BCB-4C2E-914F-CC868E2020D5}"/>
          </ac:spMkLst>
        </pc:spChg>
        <pc:picChg chg="mod">
          <ac:chgData name="Jordan Kokot" userId="adaa41554299fd8c" providerId="LiveId" clId="{5E2F1E60-1677-4E9A-A8A7-F54682DC37F9}" dt="2022-04-28T00:39:04.806" v="556"/>
          <ac:picMkLst>
            <pc:docMk/>
            <pc:sldMk cId="3247798845" sldId="391"/>
            <ac:picMk id="27" creationId="{9E660784-34E2-4CDA-926A-DDD6AAF35046}"/>
          </ac:picMkLst>
        </pc:picChg>
        <pc:picChg chg="mod">
          <ac:chgData name="Jordan Kokot" userId="adaa41554299fd8c" providerId="LiveId" clId="{5E2F1E60-1677-4E9A-A8A7-F54682DC37F9}" dt="2022-04-28T00:39:04.806" v="556"/>
          <ac:picMkLst>
            <pc:docMk/>
            <pc:sldMk cId="3247798845" sldId="391"/>
            <ac:picMk id="33" creationId="{48106962-23C6-4DFE-BB3A-E5FFF03F38CE}"/>
          </ac:picMkLst>
        </pc:picChg>
      </pc:sldChg>
      <pc:sldChg chg="delSp modSp new del mod ord">
        <pc:chgData name="Jordan Kokot" userId="adaa41554299fd8c" providerId="LiveId" clId="{5E2F1E60-1677-4E9A-A8A7-F54682DC37F9}" dt="2022-04-28T00:32:03.945" v="330" actId="47"/>
        <pc:sldMkLst>
          <pc:docMk/>
          <pc:sldMk cId="570083225" sldId="392"/>
        </pc:sldMkLst>
        <pc:spChg chg="del">
          <ac:chgData name="Jordan Kokot" userId="adaa41554299fd8c" providerId="LiveId" clId="{5E2F1E60-1677-4E9A-A8A7-F54682DC37F9}" dt="2022-04-28T00:27:26.785" v="329" actId="478"/>
          <ac:spMkLst>
            <pc:docMk/>
            <pc:sldMk cId="570083225" sldId="392"/>
            <ac:spMk id="2" creationId="{5A8480EC-96D3-453F-90AF-86EAE6E56BAE}"/>
          </ac:spMkLst>
        </pc:spChg>
        <pc:spChg chg="del">
          <ac:chgData name="Jordan Kokot" userId="adaa41554299fd8c" providerId="LiveId" clId="{5E2F1E60-1677-4E9A-A8A7-F54682DC37F9}" dt="2022-04-28T00:27:22.193" v="328" actId="478"/>
          <ac:spMkLst>
            <pc:docMk/>
            <pc:sldMk cId="570083225" sldId="392"/>
            <ac:spMk id="3" creationId="{EBC9D85C-AD68-4219-AC2A-A816103AEB04}"/>
          </ac:spMkLst>
        </pc:spChg>
        <pc:spChg chg="mod">
          <ac:chgData name="Jordan Kokot" userId="adaa41554299fd8c" providerId="LiveId" clId="{5E2F1E60-1677-4E9A-A8A7-F54682DC37F9}" dt="2022-04-28T00:27:00.177" v="325" actId="20577"/>
          <ac:spMkLst>
            <pc:docMk/>
            <pc:sldMk cId="570083225" sldId="392"/>
            <ac:spMk id="4" creationId="{0480F695-C961-4A80-8C69-80DD59214FEE}"/>
          </ac:spMkLst>
        </pc:spChg>
        <pc:spChg chg="mod">
          <ac:chgData name="Jordan Kokot" userId="adaa41554299fd8c" providerId="LiveId" clId="{5E2F1E60-1677-4E9A-A8A7-F54682DC37F9}" dt="2022-04-28T00:27:20.553" v="327" actId="14100"/>
          <ac:spMkLst>
            <pc:docMk/>
            <pc:sldMk cId="570083225" sldId="392"/>
            <ac:spMk id="5" creationId="{9F29F655-1049-4A45-A290-C35BF72393F0}"/>
          </ac:spMkLst>
        </pc:spChg>
      </pc:sldChg>
      <pc:sldChg chg="addSp delSp modSp new mod setBg modClrScheme chgLayout">
        <pc:chgData name="Jordan Kokot" userId="adaa41554299fd8c" providerId="LiveId" clId="{5E2F1E60-1677-4E9A-A8A7-F54682DC37F9}" dt="2022-04-28T01:50:02.603" v="2207" actId="14100"/>
        <pc:sldMkLst>
          <pc:docMk/>
          <pc:sldMk cId="3884020136" sldId="392"/>
        </pc:sldMkLst>
        <pc:spChg chg="mod ord">
          <ac:chgData name="Jordan Kokot" userId="adaa41554299fd8c" providerId="LiveId" clId="{5E2F1E60-1677-4E9A-A8A7-F54682DC37F9}" dt="2022-04-28T01:45:36.442" v="2169" actId="26606"/>
          <ac:spMkLst>
            <pc:docMk/>
            <pc:sldMk cId="3884020136" sldId="392"/>
            <ac:spMk id="2" creationId="{D6EDD0EF-9A37-4F94-93BA-8BF8852F3C84}"/>
          </ac:spMkLst>
        </pc:spChg>
        <pc:spChg chg="mod ord">
          <ac:chgData name="Jordan Kokot" userId="adaa41554299fd8c" providerId="LiveId" clId="{5E2F1E60-1677-4E9A-A8A7-F54682DC37F9}" dt="2022-04-28T01:50:02.603" v="2207" actId="14100"/>
          <ac:spMkLst>
            <pc:docMk/>
            <pc:sldMk cId="3884020136" sldId="392"/>
            <ac:spMk id="3" creationId="{59C33B70-6461-4507-8E8E-640EE34F21C8}"/>
          </ac:spMkLst>
        </pc:spChg>
        <pc:spChg chg="del">
          <ac:chgData name="Jordan Kokot" userId="adaa41554299fd8c" providerId="LiveId" clId="{5E2F1E60-1677-4E9A-A8A7-F54682DC37F9}" dt="2022-04-28T00:47:09.484" v="770" actId="478"/>
          <ac:spMkLst>
            <pc:docMk/>
            <pc:sldMk cId="3884020136" sldId="392"/>
            <ac:spMk id="4" creationId="{33BF6F93-2EC6-4211-8D59-1810408E42E2}"/>
          </ac:spMkLst>
        </pc:spChg>
        <pc:spChg chg="del">
          <ac:chgData name="Jordan Kokot" userId="adaa41554299fd8c" providerId="LiveId" clId="{5E2F1E60-1677-4E9A-A8A7-F54682DC37F9}" dt="2022-04-28T00:47:14.742" v="772" actId="478"/>
          <ac:spMkLst>
            <pc:docMk/>
            <pc:sldMk cId="3884020136" sldId="392"/>
            <ac:spMk id="5" creationId="{64EDEC0F-8263-43B4-8915-2DC325F20BDF}"/>
          </ac:spMkLst>
        </pc:spChg>
        <pc:spChg chg="del">
          <ac:chgData name="Jordan Kokot" userId="adaa41554299fd8c" providerId="LiveId" clId="{5E2F1E60-1677-4E9A-A8A7-F54682DC37F9}" dt="2022-04-28T00:47:12.132" v="771" actId="478"/>
          <ac:spMkLst>
            <pc:docMk/>
            <pc:sldMk cId="3884020136" sldId="392"/>
            <ac:spMk id="6" creationId="{5646D947-00A8-4738-88B1-FA19BB823CFE}"/>
          </ac:spMkLst>
        </pc:spChg>
        <pc:spChg chg="add del mod ord">
          <ac:chgData name="Jordan Kokot" userId="adaa41554299fd8c" providerId="LiveId" clId="{5E2F1E60-1677-4E9A-A8A7-F54682DC37F9}" dt="2022-04-28T01:03:42.933" v="1696" actId="700"/>
          <ac:spMkLst>
            <pc:docMk/>
            <pc:sldMk cId="3884020136" sldId="392"/>
            <ac:spMk id="7" creationId="{C68546AF-A527-4499-A38E-CB6DA0488ACF}"/>
          </ac:spMkLst>
        </pc:spChg>
        <pc:spChg chg="add del mod ord">
          <ac:chgData name="Jordan Kokot" userId="adaa41554299fd8c" providerId="LiveId" clId="{5E2F1E60-1677-4E9A-A8A7-F54682DC37F9}" dt="2022-04-28T01:03:42.933" v="1696" actId="700"/>
          <ac:spMkLst>
            <pc:docMk/>
            <pc:sldMk cId="3884020136" sldId="392"/>
            <ac:spMk id="8" creationId="{3F141787-8105-4002-B632-EAAD8342278E}"/>
          </ac:spMkLst>
        </pc:spChg>
        <pc:spChg chg="add del mod ord">
          <ac:chgData name="Jordan Kokot" userId="adaa41554299fd8c" providerId="LiveId" clId="{5E2F1E60-1677-4E9A-A8A7-F54682DC37F9}" dt="2022-04-28T01:03:42.933" v="1696" actId="700"/>
          <ac:spMkLst>
            <pc:docMk/>
            <pc:sldMk cId="3884020136" sldId="392"/>
            <ac:spMk id="9" creationId="{683D482D-4A28-4158-A643-BC439BC8BE51}"/>
          </ac:spMkLst>
        </pc:spChg>
        <pc:spChg chg="add del mod">
          <ac:chgData name="Jordan Kokot" userId="adaa41554299fd8c" providerId="LiveId" clId="{5E2F1E60-1677-4E9A-A8A7-F54682DC37F9}" dt="2022-04-28T01:04:41.814" v="1736" actId="478"/>
          <ac:spMkLst>
            <pc:docMk/>
            <pc:sldMk cId="3884020136" sldId="392"/>
            <ac:spMk id="10" creationId="{7164B952-7024-4D2D-90D2-428797C870EA}"/>
          </ac:spMkLst>
        </pc:spChg>
        <pc:spChg chg="add del mod">
          <ac:chgData name="Jordan Kokot" userId="adaa41554299fd8c" providerId="LiveId" clId="{5E2F1E60-1677-4E9A-A8A7-F54682DC37F9}" dt="2022-04-28T01:16:32.602" v="1928" actId="478"/>
          <ac:spMkLst>
            <pc:docMk/>
            <pc:sldMk cId="3884020136" sldId="392"/>
            <ac:spMk id="11" creationId="{FDA974AB-109A-4373-8BC1-D9A694DA7CD2}"/>
          </ac:spMkLst>
        </pc:spChg>
        <pc:spChg chg="add del">
          <ac:chgData name="Jordan Kokot" userId="adaa41554299fd8c" providerId="LiveId" clId="{5E2F1E60-1677-4E9A-A8A7-F54682DC37F9}" dt="2022-04-28T01:48:26.684" v="2187" actId="26606"/>
          <ac:spMkLst>
            <pc:docMk/>
            <pc:sldMk cId="3884020136" sldId="392"/>
            <ac:spMk id="18" creationId="{9AA72BD9-2C5A-4EDC-931F-5AA08EACA0F3}"/>
          </ac:spMkLst>
        </pc:spChg>
        <pc:spChg chg="add del">
          <ac:chgData name="Jordan Kokot" userId="adaa41554299fd8c" providerId="LiveId" clId="{5E2F1E60-1677-4E9A-A8A7-F54682DC37F9}" dt="2022-04-28T01:48:26.684" v="2187" actId="26606"/>
          <ac:spMkLst>
            <pc:docMk/>
            <pc:sldMk cId="3884020136" sldId="392"/>
            <ac:spMk id="20" creationId="{DD3981AC-7B61-4947-BCF3-F7AA7FA385B9}"/>
          </ac:spMkLst>
        </pc:spChg>
        <pc:spChg chg="add del">
          <ac:chgData name="Jordan Kokot" userId="adaa41554299fd8c" providerId="LiveId" clId="{5E2F1E60-1677-4E9A-A8A7-F54682DC37F9}" dt="2022-04-28T01:48:26.684" v="2187" actId="26606"/>
          <ac:spMkLst>
            <pc:docMk/>
            <pc:sldMk cId="3884020136" sldId="392"/>
            <ac:spMk id="22" creationId="{55D4142C-5077-457F-A6AD-3FECFDB39685}"/>
          </ac:spMkLst>
        </pc:spChg>
        <pc:spChg chg="add del">
          <ac:chgData name="Jordan Kokot" userId="adaa41554299fd8c" providerId="LiveId" clId="{5E2F1E60-1677-4E9A-A8A7-F54682DC37F9}" dt="2022-04-28T01:48:26.684" v="2187" actId="26606"/>
          <ac:spMkLst>
            <pc:docMk/>
            <pc:sldMk cId="3884020136" sldId="392"/>
            <ac:spMk id="24" creationId="{7A5F0580-5EE9-419F-96EE-B6529EF6E7D0}"/>
          </ac:spMkLst>
        </pc:spChg>
        <pc:spChg chg="add">
          <ac:chgData name="Jordan Kokot" userId="adaa41554299fd8c" providerId="LiveId" clId="{5E2F1E60-1677-4E9A-A8A7-F54682DC37F9}" dt="2022-04-28T01:48:26.684" v="2187" actId="26606"/>
          <ac:spMkLst>
            <pc:docMk/>
            <pc:sldMk cId="3884020136" sldId="392"/>
            <ac:spMk id="26" creationId="{9AA72BD9-2C5A-4EDC-931F-5AA08EACA0F3}"/>
          </ac:spMkLst>
        </pc:spChg>
        <pc:spChg chg="add">
          <ac:chgData name="Jordan Kokot" userId="adaa41554299fd8c" providerId="LiveId" clId="{5E2F1E60-1677-4E9A-A8A7-F54682DC37F9}" dt="2022-04-28T01:48:26.684" v="2187" actId="26606"/>
          <ac:spMkLst>
            <pc:docMk/>
            <pc:sldMk cId="3884020136" sldId="392"/>
            <ac:spMk id="27" creationId="{DD3981AC-7B61-4947-BCF3-F7AA7FA385B9}"/>
          </ac:spMkLst>
        </pc:spChg>
        <pc:spChg chg="add">
          <ac:chgData name="Jordan Kokot" userId="adaa41554299fd8c" providerId="LiveId" clId="{5E2F1E60-1677-4E9A-A8A7-F54682DC37F9}" dt="2022-04-28T01:48:26.684" v="2187" actId="26606"/>
          <ac:spMkLst>
            <pc:docMk/>
            <pc:sldMk cId="3884020136" sldId="392"/>
            <ac:spMk id="28" creationId="{55D4142C-5077-457F-A6AD-3FECFDB39685}"/>
          </ac:spMkLst>
        </pc:spChg>
        <pc:spChg chg="add del">
          <ac:chgData name="Jordan Kokot" userId="adaa41554299fd8c" providerId="LiveId" clId="{5E2F1E60-1677-4E9A-A8A7-F54682DC37F9}" dt="2022-04-28T01:48:23.904" v="2186" actId="26606"/>
          <ac:spMkLst>
            <pc:docMk/>
            <pc:sldMk cId="3884020136" sldId="392"/>
            <ac:spMk id="29" creationId="{9AA72BD9-2C5A-4EDC-931F-5AA08EACA0F3}"/>
          </ac:spMkLst>
        </pc:spChg>
        <pc:spChg chg="add">
          <ac:chgData name="Jordan Kokot" userId="adaa41554299fd8c" providerId="LiveId" clId="{5E2F1E60-1677-4E9A-A8A7-F54682DC37F9}" dt="2022-04-28T01:48:26.684" v="2187" actId="26606"/>
          <ac:spMkLst>
            <pc:docMk/>
            <pc:sldMk cId="3884020136" sldId="392"/>
            <ac:spMk id="30" creationId="{7A5F0580-5EE9-419F-96EE-B6529EF6E7D0}"/>
          </ac:spMkLst>
        </pc:spChg>
        <pc:spChg chg="add del">
          <ac:chgData name="Jordan Kokot" userId="adaa41554299fd8c" providerId="LiveId" clId="{5E2F1E60-1677-4E9A-A8A7-F54682DC37F9}" dt="2022-04-28T01:48:23.904" v="2186" actId="26606"/>
          <ac:spMkLst>
            <pc:docMk/>
            <pc:sldMk cId="3884020136" sldId="392"/>
            <ac:spMk id="31" creationId="{DD3981AC-7B61-4947-BCF3-F7AA7FA385B9}"/>
          </ac:spMkLst>
        </pc:spChg>
        <pc:spChg chg="add del">
          <ac:chgData name="Jordan Kokot" userId="adaa41554299fd8c" providerId="LiveId" clId="{5E2F1E60-1677-4E9A-A8A7-F54682DC37F9}" dt="2022-04-28T01:48:23.904" v="2186" actId="26606"/>
          <ac:spMkLst>
            <pc:docMk/>
            <pc:sldMk cId="3884020136" sldId="392"/>
            <ac:spMk id="33" creationId="{55D4142C-5077-457F-A6AD-3FECFDB39685}"/>
          </ac:spMkLst>
        </pc:spChg>
        <pc:spChg chg="add del">
          <ac:chgData name="Jordan Kokot" userId="adaa41554299fd8c" providerId="LiveId" clId="{5E2F1E60-1677-4E9A-A8A7-F54682DC37F9}" dt="2022-04-28T01:48:23.904" v="2186" actId="26606"/>
          <ac:spMkLst>
            <pc:docMk/>
            <pc:sldMk cId="3884020136" sldId="392"/>
            <ac:spMk id="35" creationId="{7A5F0580-5EE9-419F-96EE-B6529EF6E7D0}"/>
          </ac:spMkLst>
        </pc:spChg>
        <pc:picChg chg="add del mod ord">
          <ac:chgData name="Jordan Kokot" userId="adaa41554299fd8c" providerId="LiveId" clId="{5E2F1E60-1677-4E9A-A8A7-F54682DC37F9}" dt="2022-04-28T01:48:26.684" v="2187" actId="26606"/>
          <ac:picMkLst>
            <pc:docMk/>
            <pc:sldMk cId="3884020136" sldId="392"/>
            <ac:picMk id="13" creationId="{8D028702-F7BD-4F82-9687-FA65DD05AAD1}"/>
          </ac:picMkLst>
        </pc:picChg>
      </pc:sldChg>
      <pc:sldChg chg="modSp add del mod">
        <pc:chgData name="Jordan Kokot" userId="adaa41554299fd8c" providerId="LiveId" clId="{5E2F1E60-1677-4E9A-A8A7-F54682DC37F9}" dt="2022-04-28T20:11:14.886" v="2278" actId="47"/>
        <pc:sldMkLst>
          <pc:docMk/>
          <pc:sldMk cId="3017520428" sldId="393"/>
        </pc:sldMkLst>
        <pc:spChg chg="mod">
          <ac:chgData name="Jordan Kokot" userId="adaa41554299fd8c" providerId="LiveId" clId="{5E2F1E60-1677-4E9A-A8A7-F54682DC37F9}" dt="2022-04-28T00:51:42.741" v="1189" actId="20577"/>
          <ac:spMkLst>
            <pc:docMk/>
            <pc:sldMk cId="3017520428" sldId="393"/>
            <ac:spMk id="3" creationId="{59C33B70-6461-4507-8E8E-640EE34F21C8}"/>
          </ac:spMkLst>
        </pc:spChg>
      </pc:sldChg>
      <pc:sldChg chg="delSp modSp new del mod">
        <pc:chgData name="Jordan Kokot" userId="adaa41554299fd8c" providerId="LiveId" clId="{5E2F1E60-1677-4E9A-A8A7-F54682DC37F9}" dt="2022-04-28T01:08:26.836" v="1817" actId="47"/>
        <pc:sldMkLst>
          <pc:docMk/>
          <pc:sldMk cId="2601375653" sldId="394"/>
        </pc:sldMkLst>
        <pc:spChg chg="mod">
          <ac:chgData name="Jordan Kokot" userId="adaa41554299fd8c" providerId="LiveId" clId="{5E2F1E60-1677-4E9A-A8A7-F54682DC37F9}" dt="2022-04-28T01:01:25.622" v="1617" actId="20577"/>
          <ac:spMkLst>
            <pc:docMk/>
            <pc:sldMk cId="2601375653" sldId="394"/>
            <ac:spMk id="2" creationId="{D5369C3E-190A-4FE8-A1E6-8D219DD3E477}"/>
          </ac:spMkLst>
        </pc:spChg>
        <pc:spChg chg="mod">
          <ac:chgData name="Jordan Kokot" userId="adaa41554299fd8c" providerId="LiveId" clId="{5E2F1E60-1677-4E9A-A8A7-F54682DC37F9}" dt="2022-04-28T01:01:56.111" v="1675" actId="20577"/>
          <ac:spMkLst>
            <pc:docMk/>
            <pc:sldMk cId="2601375653" sldId="394"/>
            <ac:spMk id="4" creationId="{2FDA04CF-D559-4E2D-ABD4-0EB8C0FA3582}"/>
          </ac:spMkLst>
        </pc:spChg>
        <pc:spChg chg="del">
          <ac:chgData name="Jordan Kokot" userId="adaa41554299fd8c" providerId="LiveId" clId="{5E2F1E60-1677-4E9A-A8A7-F54682DC37F9}" dt="2022-04-28T01:01:31.287" v="1618" actId="478"/>
          <ac:spMkLst>
            <pc:docMk/>
            <pc:sldMk cId="2601375653" sldId="394"/>
            <ac:spMk id="5" creationId="{9CAF3729-C95F-49BD-8B72-BD2919C04BC2}"/>
          </ac:spMkLst>
        </pc:spChg>
        <pc:spChg chg="del">
          <ac:chgData name="Jordan Kokot" userId="adaa41554299fd8c" providerId="LiveId" clId="{5E2F1E60-1677-4E9A-A8A7-F54682DC37F9}" dt="2022-04-28T01:01:32.910" v="1619" actId="478"/>
          <ac:spMkLst>
            <pc:docMk/>
            <pc:sldMk cId="2601375653" sldId="394"/>
            <ac:spMk id="6" creationId="{0FE3BDBB-755F-4385-8F78-CEBA61794F9E}"/>
          </ac:spMkLst>
        </pc:spChg>
      </pc:sldChg>
      <pc:sldChg chg="delSp modSp new mod ord">
        <pc:chgData name="Jordan Kokot" userId="adaa41554299fd8c" providerId="LiveId" clId="{5E2F1E60-1677-4E9A-A8A7-F54682DC37F9}" dt="2022-04-28T01:10:36.870" v="1831" actId="404"/>
        <pc:sldMkLst>
          <pc:docMk/>
          <pc:sldMk cId="2353715321" sldId="395"/>
        </pc:sldMkLst>
        <pc:spChg chg="mod">
          <ac:chgData name="Jordan Kokot" userId="adaa41554299fd8c" providerId="LiveId" clId="{5E2F1E60-1677-4E9A-A8A7-F54682DC37F9}" dt="2022-04-28T01:10:36.870" v="1831" actId="404"/>
          <ac:spMkLst>
            <pc:docMk/>
            <pc:sldMk cId="2353715321" sldId="395"/>
            <ac:spMk id="2" creationId="{6F3175A6-8570-43B5-B279-42E526BF20F8}"/>
          </ac:spMkLst>
        </pc:spChg>
        <pc:spChg chg="mod">
          <ac:chgData name="Jordan Kokot" userId="adaa41554299fd8c" providerId="LiveId" clId="{5E2F1E60-1677-4E9A-A8A7-F54682DC37F9}" dt="2022-04-28T01:07:29.367" v="1806" actId="20577"/>
          <ac:spMkLst>
            <pc:docMk/>
            <pc:sldMk cId="2353715321" sldId="395"/>
            <ac:spMk id="3" creationId="{FDEB1943-C211-4FC0-ADA5-F711256102EA}"/>
          </ac:spMkLst>
        </pc:spChg>
        <pc:spChg chg="del">
          <ac:chgData name="Jordan Kokot" userId="adaa41554299fd8c" providerId="LiveId" clId="{5E2F1E60-1677-4E9A-A8A7-F54682DC37F9}" dt="2022-04-28T01:08:07.214" v="1812" actId="478"/>
          <ac:spMkLst>
            <pc:docMk/>
            <pc:sldMk cId="2353715321" sldId="395"/>
            <ac:spMk id="4" creationId="{B5F1F8AB-375B-4754-AE66-9CF7D15F74D0}"/>
          </ac:spMkLst>
        </pc:spChg>
        <pc:spChg chg="del">
          <ac:chgData name="Jordan Kokot" userId="adaa41554299fd8c" providerId="LiveId" clId="{5E2F1E60-1677-4E9A-A8A7-F54682DC37F9}" dt="2022-04-28T01:08:08.599" v="1813" actId="478"/>
          <ac:spMkLst>
            <pc:docMk/>
            <pc:sldMk cId="2353715321" sldId="395"/>
            <ac:spMk id="5" creationId="{C8CB6A59-C630-4EFE-B0FB-9A128A05B740}"/>
          </ac:spMkLst>
        </pc:spChg>
        <pc:spChg chg="del">
          <ac:chgData name="Jordan Kokot" userId="adaa41554299fd8c" providerId="LiveId" clId="{5E2F1E60-1677-4E9A-A8A7-F54682DC37F9}" dt="2022-04-28T01:08:10.663" v="1814" actId="478"/>
          <ac:spMkLst>
            <pc:docMk/>
            <pc:sldMk cId="2353715321" sldId="395"/>
            <ac:spMk id="6" creationId="{7683ACCD-2CA6-4047-A760-9E23B578F23E}"/>
          </ac:spMkLst>
        </pc:spChg>
      </pc:sldChg>
      <pc:sldChg chg="addSp delSp modSp add mod">
        <pc:chgData name="Jordan Kokot" userId="adaa41554299fd8c" providerId="LiveId" clId="{5E2F1E60-1677-4E9A-A8A7-F54682DC37F9}" dt="2022-04-28T23:33:07.915" v="3692" actId="20577"/>
        <pc:sldMkLst>
          <pc:docMk/>
          <pc:sldMk cId="717053022" sldId="396"/>
        </pc:sldMkLst>
        <pc:spChg chg="mod">
          <ac:chgData name="Jordan Kokot" userId="adaa41554299fd8c" providerId="LiveId" clId="{5E2F1E60-1677-4E9A-A8A7-F54682DC37F9}" dt="2022-04-28T20:26:11.382" v="2317" actId="255"/>
          <ac:spMkLst>
            <pc:docMk/>
            <pc:sldMk cId="717053022" sldId="396"/>
            <ac:spMk id="2" creationId="{D6EDD0EF-9A37-4F94-93BA-8BF8852F3C84}"/>
          </ac:spMkLst>
        </pc:spChg>
        <pc:spChg chg="del">
          <ac:chgData name="Jordan Kokot" userId="adaa41554299fd8c" providerId="LiveId" clId="{5E2F1E60-1677-4E9A-A8A7-F54682DC37F9}" dt="2022-04-28T01:16:42.769" v="1931" actId="478"/>
          <ac:spMkLst>
            <pc:docMk/>
            <pc:sldMk cId="717053022" sldId="396"/>
            <ac:spMk id="3" creationId="{59C33B70-6461-4507-8E8E-640EE34F21C8}"/>
          </ac:spMkLst>
        </pc:spChg>
        <pc:spChg chg="add del mod">
          <ac:chgData name="Jordan Kokot" userId="adaa41554299fd8c" providerId="LiveId" clId="{5E2F1E60-1677-4E9A-A8A7-F54682DC37F9}" dt="2022-04-28T01:16:49.112" v="1932" actId="478"/>
          <ac:spMkLst>
            <pc:docMk/>
            <pc:sldMk cId="717053022" sldId="396"/>
            <ac:spMk id="5" creationId="{216371C7-91E8-4CD2-ADB5-6C057B54096B}"/>
          </ac:spMkLst>
        </pc:spChg>
        <pc:spChg chg="mod">
          <ac:chgData name="Jordan Kokot" userId="adaa41554299fd8c" providerId="LiveId" clId="{5E2F1E60-1677-4E9A-A8A7-F54682DC37F9}" dt="2022-04-28T23:33:07.915" v="3692" actId="20577"/>
          <ac:spMkLst>
            <pc:docMk/>
            <pc:sldMk cId="717053022" sldId="396"/>
            <ac:spMk id="11" creationId="{FDA974AB-109A-4373-8BC1-D9A694DA7CD2}"/>
          </ac:spMkLst>
        </pc:spChg>
        <pc:picChg chg="add del mod">
          <ac:chgData name="Jordan Kokot" userId="adaa41554299fd8c" providerId="LiveId" clId="{5E2F1E60-1677-4E9A-A8A7-F54682DC37F9}" dt="2022-04-28T23:32:50.837" v="3680"/>
          <ac:picMkLst>
            <pc:docMk/>
            <pc:sldMk cId="717053022" sldId="396"/>
            <ac:picMk id="4" creationId="{E8F90661-E9C1-4AAE-AD3C-23DEA50D288B}"/>
          </ac:picMkLst>
        </pc:picChg>
      </pc:sldChg>
      <pc:sldChg chg="modSp add mod">
        <pc:chgData name="Jordan Kokot" userId="adaa41554299fd8c" providerId="LiveId" clId="{5E2F1E60-1677-4E9A-A8A7-F54682DC37F9}" dt="2022-04-28T01:31:03.719" v="2121" actId="14100"/>
        <pc:sldMkLst>
          <pc:docMk/>
          <pc:sldMk cId="3259630511" sldId="397"/>
        </pc:sldMkLst>
        <pc:spChg chg="mod">
          <ac:chgData name="Jordan Kokot" userId="adaa41554299fd8c" providerId="LiveId" clId="{5E2F1E60-1677-4E9A-A8A7-F54682DC37F9}" dt="2022-04-28T01:29:34.659" v="2064" actId="114"/>
          <ac:spMkLst>
            <pc:docMk/>
            <pc:sldMk cId="3259630511" sldId="397"/>
            <ac:spMk id="2" creationId="{6F3175A6-8570-43B5-B279-42E526BF20F8}"/>
          </ac:spMkLst>
        </pc:spChg>
        <pc:spChg chg="mod">
          <ac:chgData name="Jordan Kokot" userId="adaa41554299fd8c" providerId="LiveId" clId="{5E2F1E60-1677-4E9A-A8A7-F54682DC37F9}" dt="2022-04-28T01:31:03.719" v="2121" actId="14100"/>
          <ac:spMkLst>
            <pc:docMk/>
            <pc:sldMk cId="3259630511" sldId="397"/>
            <ac:spMk id="3" creationId="{FDEB1943-C211-4FC0-ADA5-F711256102EA}"/>
          </ac:spMkLst>
        </pc:spChg>
      </pc:sldChg>
      <pc:sldChg chg="addSp delSp modSp new mod setBg">
        <pc:chgData name="Jordan Kokot" userId="adaa41554299fd8c" providerId="LiveId" clId="{5E2F1E60-1677-4E9A-A8A7-F54682DC37F9}" dt="2022-04-28T23:30:13.915" v="3541" actId="20577"/>
        <pc:sldMkLst>
          <pc:docMk/>
          <pc:sldMk cId="2691031789" sldId="398"/>
        </pc:sldMkLst>
        <pc:spChg chg="del">
          <ac:chgData name="Jordan Kokot" userId="adaa41554299fd8c" providerId="LiveId" clId="{5E2F1E60-1677-4E9A-A8A7-F54682DC37F9}" dt="2022-04-28T01:31:41.761" v="2123" actId="478"/>
          <ac:spMkLst>
            <pc:docMk/>
            <pc:sldMk cId="2691031789" sldId="398"/>
            <ac:spMk id="2" creationId="{924061BB-0772-4EF1-B2AB-56E9CD61F2BD}"/>
          </ac:spMkLst>
        </pc:spChg>
        <pc:spChg chg="add mod">
          <ac:chgData name="Jordan Kokot" userId="adaa41554299fd8c" providerId="LiveId" clId="{5E2F1E60-1677-4E9A-A8A7-F54682DC37F9}" dt="2022-04-28T23:30:13.915" v="3541" actId="20577"/>
          <ac:spMkLst>
            <pc:docMk/>
            <pc:sldMk cId="2691031789" sldId="398"/>
            <ac:spMk id="2" creationId="{ED9AAF1D-4504-4195-A9CD-D35FC0E5E8D2}"/>
          </ac:spMkLst>
        </pc:spChg>
        <pc:spChg chg="del">
          <ac:chgData name="Jordan Kokot" userId="adaa41554299fd8c" providerId="LiveId" clId="{5E2F1E60-1677-4E9A-A8A7-F54682DC37F9}" dt="2022-04-28T01:31:42.985" v="2124" actId="478"/>
          <ac:spMkLst>
            <pc:docMk/>
            <pc:sldMk cId="2691031789" sldId="398"/>
            <ac:spMk id="3" creationId="{887FABFA-186D-425E-9A47-87C7AA6C7D27}"/>
          </ac:spMkLst>
        </pc:spChg>
        <pc:spChg chg="del">
          <ac:chgData name="Jordan Kokot" userId="adaa41554299fd8c" providerId="LiveId" clId="{5E2F1E60-1677-4E9A-A8A7-F54682DC37F9}" dt="2022-04-28T01:31:43.817" v="2125" actId="478"/>
          <ac:spMkLst>
            <pc:docMk/>
            <pc:sldMk cId="2691031789" sldId="398"/>
            <ac:spMk id="4" creationId="{BA4E0FD6-8934-4A06-926B-26FD887F9779}"/>
          </ac:spMkLst>
        </pc:spChg>
        <pc:spChg chg="add del">
          <ac:chgData name="Jordan Kokot" userId="adaa41554299fd8c" providerId="LiveId" clId="{5E2F1E60-1677-4E9A-A8A7-F54682DC37F9}" dt="2022-04-28T01:32:28.308" v="2130" actId="26606"/>
          <ac:spMkLst>
            <pc:docMk/>
            <pc:sldMk cId="2691031789" sldId="398"/>
            <ac:spMk id="11" creationId="{42A4FC2C-047E-45A5-965D-8E1E3BF09BC6}"/>
          </ac:spMkLst>
        </pc:spChg>
        <pc:picChg chg="add del mod">
          <ac:chgData name="Jordan Kokot" userId="adaa41554299fd8c" providerId="LiveId" clId="{5E2F1E60-1677-4E9A-A8A7-F54682DC37F9}" dt="2022-04-28T01:32:29.046" v="2132"/>
          <ac:picMkLst>
            <pc:docMk/>
            <pc:sldMk cId="2691031789" sldId="398"/>
            <ac:picMk id="6" creationId="{07A63EEF-A440-487D-B936-AF5EECA86D61}"/>
          </ac:picMkLst>
        </pc:picChg>
        <pc:picChg chg="add mod">
          <ac:chgData name="Jordan Kokot" userId="adaa41554299fd8c" providerId="LiveId" clId="{5E2F1E60-1677-4E9A-A8A7-F54682DC37F9}" dt="2022-04-28T01:54:04.893" v="2211" actId="14826"/>
          <ac:picMkLst>
            <pc:docMk/>
            <pc:sldMk cId="2691031789" sldId="398"/>
            <ac:picMk id="2050" creationId="{A2BE3800-0050-41E3-9889-756DACAB4AD5}"/>
          </ac:picMkLst>
        </pc:picChg>
      </pc:sldChg>
      <pc:sldChg chg="addSp delSp modSp new mod ord modAnim">
        <pc:chgData name="Jordan Kokot" userId="adaa41554299fd8c" providerId="LiveId" clId="{5E2F1E60-1677-4E9A-A8A7-F54682DC37F9}" dt="2022-04-28T01:43:04.517" v="2147"/>
        <pc:sldMkLst>
          <pc:docMk/>
          <pc:sldMk cId="2004633774" sldId="399"/>
        </pc:sldMkLst>
        <pc:spChg chg="del">
          <ac:chgData name="Jordan Kokot" userId="adaa41554299fd8c" providerId="LiveId" clId="{5E2F1E60-1677-4E9A-A8A7-F54682DC37F9}" dt="2022-04-28T01:33:54.275" v="2137" actId="478"/>
          <ac:spMkLst>
            <pc:docMk/>
            <pc:sldMk cId="2004633774" sldId="399"/>
            <ac:spMk id="2" creationId="{5F5C8D64-C8CD-4AB8-B69F-0FD3B18B3D94}"/>
          </ac:spMkLst>
        </pc:spChg>
        <pc:spChg chg="del">
          <ac:chgData name="Jordan Kokot" userId="adaa41554299fd8c" providerId="LiveId" clId="{5E2F1E60-1677-4E9A-A8A7-F54682DC37F9}" dt="2022-04-28T01:33:55.724" v="2138" actId="478"/>
          <ac:spMkLst>
            <pc:docMk/>
            <pc:sldMk cId="2004633774" sldId="399"/>
            <ac:spMk id="3" creationId="{088ADB82-F71A-40F5-8758-B47BE2DA017A}"/>
          </ac:spMkLst>
        </pc:spChg>
        <pc:spChg chg="del">
          <ac:chgData name="Jordan Kokot" userId="adaa41554299fd8c" providerId="LiveId" clId="{5E2F1E60-1677-4E9A-A8A7-F54682DC37F9}" dt="2022-04-28T01:33:56.762" v="2139" actId="478"/>
          <ac:spMkLst>
            <pc:docMk/>
            <pc:sldMk cId="2004633774" sldId="399"/>
            <ac:spMk id="4" creationId="{48F81D59-935A-4E1F-8B0C-6C94941A17A7}"/>
          </ac:spMkLst>
        </pc:spChg>
        <pc:picChg chg="add mod">
          <ac:chgData name="Jordan Kokot" userId="adaa41554299fd8c" providerId="LiveId" clId="{5E2F1E60-1677-4E9A-A8A7-F54682DC37F9}" dt="2022-04-28T01:41:44.313" v="2145" actId="14100"/>
          <ac:picMkLst>
            <pc:docMk/>
            <pc:sldMk cId="2004633774" sldId="399"/>
            <ac:picMk id="5" creationId="{7861891C-D4C5-41AA-BE85-DEFF925905E2}"/>
          </ac:picMkLst>
        </pc:picChg>
      </pc:sldChg>
      <pc:sldChg chg="addSp delSp modSp new mod setBg addAnim modAnim">
        <pc:chgData name="Jordan Kokot" userId="adaa41554299fd8c" providerId="LiveId" clId="{5E2F1E60-1677-4E9A-A8A7-F54682DC37F9}" dt="2022-04-29T01:01:48.385" v="8476"/>
        <pc:sldMkLst>
          <pc:docMk/>
          <pc:sldMk cId="55783104" sldId="400"/>
        </pc:sldMkLst>
        <pc:spChg chg="mod ord">
          <ac:chgData name="Jordan Kokot" userId="adaa41554299fd8c" providerId="LiveId" clId="{5E2F1E60-1677-4E9A-A8A7-F54682DC37F9}" dt="2022-04-28T02:05:09.619" v="2273" actId="26606"/>
          <ac:spMkLst>
            <pc:docMk/>
            <pc:sldMk cId="55783104" sldId="400"/>
            <ac:spMk id="2" creationId="{12FBF70C-4501-4A02-95DC-9BA6B9C63314}"/>
          </ac:spMkLst>
        </pc:spChg>
        <pc:spChg chg="del">
          <ac:chgData name="Jordan Kokot" userId="adaa41554299fd8c" providerId="LiveId" clId="{5E2F1E60-1677-4E9A-A8A7-F54682DC37F9}" dt="2022-04-28T02:05:00.245" v="2270" actId="931"/>
          <ac:spMkLst>
            <pc:docMk/>
            <pc:sldMk cId="55783104" sldId="400"/>
            <ac:spMk id="3" creationId="{F412FE01-564C-46EA-B9F0-332A181D03EA}"/>
          </ac:spMkLst>
        </pc:spChg>
        <pc:spChg chg="mod">
          <ac:chgData name="Jordan Kokot" userId="adaa41554299fd8c" providerId="LiveId" clId="{5E2F1E60-1677-4E9A-A8A7-F54682DC37F9}" dt="2022-04-28T20:53:39.231" v="2794" actId="403"/>
          <ac:spMkLst>
            <pc:docMk/>
            <pc:sldMk cId="55783104" sldId="400"/>
            <ac:spMk id="4" creationId="{A6C1E455-8FD8-42CF-A040-7DD962916D9E}"/>
          </ac:spMkLst>
        </pc:spChg>
        <pc:spChg chg="del">
          <ac:chgData name="Jordan Kokot" userId="adaa41554299fd8c" providerId="LiveId" clId="{5E2F1E60-1677-4E9A-A8A7-F54682DC37F9}" dt="2022-04-28T02:03:32.438" v="2263" actId="478"/>
          <ac:spMkLst>
            <pc:docMk/>
            <pc:sldMk cId="55783104" sldId="400"/>
            <ac:spMk id="5" creationId="{88C76282-E12F-48DE-8F91-91D0E7E0FA7C}"/>
          </ac:spMkLst>
        </pc:spChg>
        <pc:spChg chg="add del mod">
          <ac:chgData name="Jordan Kokot" userId="adaa41554299fd8c" providerId="LiveId" clId="{5E2F1E60-1677-4E9A-A8A7-F54682DC37F9}" dt="2022-04-28T20:56:03.054" v="2875" actId="21"/>
          <ac:spMkLst>
            <pc:docMk/>
            <pc:sldMk cId="55783104" sldId="400"/>
            <ac:spMk id="6" creationId="{214127E7-BA81-457A-923F-51A9380C7B6A}"/>
          </ac:spMkLst>
        </pc:spChg>
        <pc:spChg chg="del">
          <ac:chgData name="Jordan Kokot" userId="adaa41554299fd8c" providerId="LiveId" clId="{5E2F1E60-1677-4E9A-A8A7-F54682DC37F9}" dt="2022-04-28T02:03:33.701" v="2264" actId="478"/>
          <ac:spMkLst>
            <pc:docMk/>
            <pc:sldMk cId="55783104" sldId="400"/>
            <ac:spMk id="6" creationId="{5BC6E506-CA3B-45DE-BDA4-DB4BB68FED72}"/>
          </ac:spMkLst>
        </pc:spChg>
        <pc:spChg chg="del">
          <ac:chgData name="Jordan Kokot" userId="adaa41554299fd8c" providerId="LiveId" clId="{5E2F1E60-1677-4E9A-A8A7-F54682DC37F9}" dt="2022-04-28T02:03:35.253" v="2265" actId="478"/>
          <ac:spMkLst>
            <pc:docMk/>
            <pc:sldMk cId="55783104" sldId="400"/>
            <ac:spMk id="7" creationId="{D8603BF9-9304-4E2B-9721-302025E63193}"/>
          </ac:spMkLst>
        </pc:spChg>
        <pc:spChg chg="add del">
          <ac:chgData name="Jordan Kokot" userId="adaa41554299fd8c" providerId="LiveId" clId="{5E2F1E60-1677-4E9A-A8A7-F54682DC37F9}" dt="2022-04-28T02:06:23.197" v="2276" actId="26606"/>
          <ac:spMkLst>
            <pc:docMk/>
            <pc:sldMk cId="55783104" sldId="400"/>
            <ac:spMk id="14" creationId="{0671A8AE-40A1-4631-A6B8-581AFF065482}"/>
          </ac:spMkLst>
        </pc:spChg>
        <pc:spChg chg="add del">
          <ac:chgData name="Jordan Kokot" userId="adaa41554299fd8c" providerId="LiveId" clId="{5E2F1E60-1677-4E9A-A8A7-F54682DC37F9}" dt="2022-04-28T02:06:23.197" v="2276" actId="26606"/>
          <ac:spMkLst>
            <pc:docMk/>
            <pc:sldMk cId="55783104" sldId="400"/>
            <ac:spMk id="16" creationId="{AB58EF07-17C2-48CF-ABB0-EEF1F17CB8F0}"/>
          </ac:spMkLst>
        </pc:spChg>
        <pc:spChg chg="add del">
          <ac:chgData name="Jordan Kokot" userId="adaa41554299fd8c" providerId="LiveId" clId="{5E2F1E60-1677-4E9A-A8A7-F54682DC37F9}" dt="2022-04-28T02:06:23.197" v="2276" actId="26606"/>
          <ac:spMkLst>
            <pc:docMk/>
            <pc:sldMk cId="55783104" sldId="400"/>
            <ac:spMk id="18" creationId="{AF2F604E-43BE-4DC3-B983-E071523364F8}"/>
          </ac:spMkLst>
        </pc:spChg>
        <pc:spChg chg="add del">
          <ac:chgData name="Jordan Kokot" userId="adaa41554299fd8c" providerId="LiveId" clId="{5E2F1E60-1677-4E9A-A8A7-F54682DC37F9}" dt="2022-04-28T02:06:23.197" v="2276" actId="26606"/>
          <ac:spMkLst>
            <pc:docMk/>
            <pc:sldMk cId="55783104" sldId="400"/>
            <ac:spMk id="20" creationId="{08C9B587-E65E-4B52-B37C-ABEBB6E87928}"/>
          </ac:spMkLst>
        </pc:spChg>
        <pc:spChg chg="add">
          <ac:chgData name="Jordan Kokot" userId="adaa41554299fd8c" providerId="LiveId" clId="{5E2F1E60-1677-4E9A-A8A7-F54682DC37F9}" dt="2022-04-28T02:06:23.197" v="2276" actId="26606"/>
          <ac:spMkLst>
            <pc:docMk/>
            <pc:sldMk cId="55783104" sldId="400"/>
            <ac:spMk id="25" creationId="{0671A8AE-40A1-4631-A6B8-581AFF065482}"/>
          </ac:spMkLst>
        </pc:spChg>
        <pc:spChg chg="add">
          <ac:chgData name="Jordan Kokot" userId="adaa41554299fd8c" providerId="LiveId" clId="{5E2F1E60-1677-4E9A-A8A7-F54682DC37F9}" dt="2022-04-28T02:06:23.197" v="2276" actId="26606"/>
          <ac:spMkLst>
            <pc:docMk/>
            <pc:sldMk cId="55783104" sldId="400"/>
            <ac:spMk id="27" creationId="{AB58EF07-17C2-48CF-ABB0-EEF1F17CB8F0}"/>
          </ac:spMkLst>
        </pc:spChg>
        <pc:spChg chg="add">
          <ac:chgData name="Jordan Kokot" userId="adaa41554299fd8c" providerId="LiveId" clId="{5E2F1E60-1677-4E9A-A8A7-F54682DC37F9}" dt="2022-04-28T02:06:23.197" v="2276" actId="26606"/>
          <ac:spMkLst>
            <pc:docMk/>
            <pc:sldMk cId="55783104" sldId="400"/>
            <ac:spMk id="29" creationId="{AF2F604E-43BE-4DC3-B983-E071523364F8}"/>
          </ac:spMkLst>
        </pc:spChg>
        <pc:spChg chg="add">
          <ac:chgData name="Jordan Kokot" userId="adaa41554299fd8c" providerId="LiveId" clId="{5E2F1E60-1677-4E9A-A8A7-F54682DC37F9}" dt="2022-04-28T02:06:23.197" v="2276" actId="26606"/>
          <ac:spMkLst>
            <pc:docMk/>
            <pc:sldMk cId="55783104" sldId="400"/>
            <ac:spMk id="31" creationId="{08C9B587-E65E-4B52-B37C-ABEBB6E87928}"/>
          </ac:spMkLst>
        </pc:spChg>
        <pc:picChg chg="add mod">
          <ac:chgData name="Jordan Kokot" userId="adaa41554299fd8c" providerId="LiveId" clId="{5E2F1E60-1677-4E9A-A8A7-F54682DC37F9}" dt="2022-04-28T02:06:23.197" v="2276" actId="26606"/>
          <ac:picMkLst>
            <pc:docMk/>
            <pc:sldMk cId="55783104" sldId="400"/>
            <ac:picMk id="9" creationId="{FFB2B1A0-7E63-48E9-BB67-D9DFC9F087A0}"/>
          </ac:picMkLst>
        </pc:picChg>
        <pc:cxnChg chg="add del mod">
          <ac:chgData name="Jordan Kokot" userId="adaa41554299fd8c" providerId="LiveId" clId="{5E2F1E60-1677-4E9A-A8A7-F54682DC37F9}" dt="2022-04-28T20:55:06.785" v="2852" actId="21"/>
          <ac:cxnSpMkLst>
            <pc:docMk/>
            <pc:sldMk cId="55783104" sldId="400"/>
            <ac:cxnSpMk id="5" creationId="{3A80D9CE-7992-4F5A-BAD0-F0D618992A2E}"/>
          </ac:cxnSpMkLst>
        </pc:cxnChg>
      </pc:sldChg>
      <pc:sldChg chg="modSp add mod">
        <pc:chgData name="Jordan Kokot" userId="adaa41554299fd8c" providerId="LiveId" clId="{5E2F1E60-1677-4E9A-A8A7-F54682DC37F9}" dt="2022-04-28T20:31:53.858" v="2412" actId="115"/>
        <pc:sldMkLst>
          <pc:docMk/>
          <pc:sldMk cId="2211917633" sldId="401"/>
        </pc:sldMkLst>
        <pc:spChg chg="mod">
          <ac:chgData name="Jordan Kokot" userId="adaa41554299fd8c" providerId="LiveId" clId="{5E2F1E60-1677-4E9A-A8A7-F54682DC37F9}" dt="2022-04-28T20:31:53.858" v="2412" actId="115"/>
          <ac:spMkLst>
            <pc:docMk/>
            <pc:sldMk cId="2211917633" sldId="401"/>
            <ac:spMk id="2" creationId="{6F3175A6-8570-43B5-B279-42E526BF20F8}"/>
          </ac:spMkLst>
        </pc:spChg>
      </pc:sldChg>
      <pc:sldChg chg="addSp delSp modSp new mod setBg">
        <pc:chgData name="Jordan Kokot" userId="adaa41554299fd8c" providerId="LiveId" clId="{5E2F1E60-1677-4E9A-A8A7-F54682DC37F9}" dt="2022-04-28T20:15:49.623" v="2289" actId="26606"/>
        <pc:sldMkLst>
          <pc:docMk/>
          <pc:sldMk cId="812675814" sldId="402"/>
        </pc:sldMkLst>
        <pc:spChg chg="del mod">
          <ac:chgData name="Jordan Kokot" userId="adaa41554299fd8c" providerId="LiveId" clId="{5E2F1E60-1677-4E9A-A8A7-F54682DC37F9}" dt="2022-04-28T20:15:35.237" v="2287" actId="478"/>
          <ac:spMkLst>
            <pc:docMk/>
            <pc:sldMk cId="812675814" sldId="402"/>
            <ac:spMk id="2" creationId="{F2567D84-C5B3-4F7A-82B7-B8AE037C5C4F}"/>
          </ac:spMkLst>
        </pc:spChg>
        <pc:spChg chg="del mod">
          <ac:chgData name="Jordan Kokot" userId="adaa41554299fd8c" providerId="LiveId" clId="{5E2F1E60-1677-4E9A-A8A7-F54682DC37F9}" dt="2022-04-28T20:15:32.824" v="2286" actId="478"/>
          <ac:spMkLst>
            <pc:docMk/>
            <pc:sldMk cId="812675814" sldId="402"/>
            <ac:spMk id="3" creationId="{4BA27DEA-F797-4C06-AC68-CBD67A243909}"/>
          </ac:spMkLst>
        </pc:spChg>
        <pc:spChg chg="del mod">
          <ac:chgData name="Jordan Kokot" userId="adaa41554299fd8c" providerId="LiveId" clId="{5E2F1E60-1677-4E9A-A8A7-F54682DC37F9}" dt="2022-04-28T20:15:31.886" v="2285" actId="478"/>
          <ac:spMkLst>
            <pc:docMk/>
            <pc:sldMk cId="812675814" sldId="402"/>
            <ac:spMk id="4" creationId="{165FFDB7-1D51-439E-B000-E9A74C77F67E}"/>
          </ac:spMkLst>
        </pc:spChg>
        <pc:spChg chg="add del">
          <ac:chgData name="Jordan Kokot" userId="adaa41554299fd8c" providerId="LiveId" clId="{5E2F1E60-1677-4E9A-A8A7-F54682DC37F9}" dt="2022-04-28T20:15:49.623" v="2289" actId="26606"/>
          <ac:spMkLst>
            <pc:docMk/>
            <pc:sldMk cId="812675814" sldId="402"/>
            <ac:spMk id="11" creationId="{5F879AC3-D4CE-493C-ADC7-06205677F4F8}"/>
          </ac:spMkLst>
        </pc:spChg>
        <pc:spChg chg="add del">
          <ac:chgData name="Jordan Kokot" userId="adaa41554299fd8c" providerId="LiveId" clId="{5E2F1E60-1677-4E9A-A8A7-F54682DC37F9}" dt="2022-04-28T20:15:49.623" v="2289" actId="26606"/>
          <ac:spMkLst>
            <pc:docMk/>
            <pc:sldMk cId="812675814" sldId="402"/>
            <ac:spMk id="13" creationId="{736F0DFD-0954-464F-BF12-DD2E6F6E0380}"/>
          </ac:spMkLst>
        </pc:spChg>
        <pc:picChg chg="add mod ord">
          <ac:chgData name="Jordan Kokot" userId="adaa41554299fd8c" providerId="LiveId" clId="{5E2F1E60-1677-4E9A-A8A7-F54682DC37F9}" dt="2022-04-28T20:15:49.623" v="2289" actId="26606"/>
          <ac:picMkLst>
            <pc:docMk/>
            <pc:sldMk cId="812675814" sldId="402"/>
            <ac:picMk id="6" creationId="{55550E96-767A-4DB2-AE47-C64508E927E9}"/>
          </ac:picMkLst>
        </pc:picChg>
      </pc:sldChg>
      <pc:sldChg chg="modSp add mod modAnim">
        <pc:chgData name="Jordan Kokot" userId="adaa41554299fd8c" providerId="LiveId" clId="{5E2F1E60-1677-4E9A-A8A7-F54682DC37F9}" dt="2022-04-28T20:59:28.305" v="2893"/>
        <pc:sldMkLst>
          <pc:docMk/>
          <pc:sldMk cId="3710084954" sldId="403"/>
        </pc:sldMkLst>
        <pc:spChg chg="mod">
          <ac:chgData name="Jordan Kokot" userId="adaa41554299fd8c" providerId="LiveId" clId="{5E2F1E60-1677-4E9A-A8A7-F54682DC37F9}" dt="2022-04-28T20:36:26.404" v="2465" actId="20577"/>
          <ac:spMkLst>
            <pc:docMk/>
            <pc:sldMk cId="3710084954" sldId="403"/>
            <ac:spMk id="2" creationId="{6F3175A6-8570-43B5-B279-42E526BF20F8}"/>
          </ac:spMkLst>
        </pc:spChg>
        <pc:spChg chg="mod">
          <ac:chgData name="Jordan Kokot" userId="adaa41554299fd8c" providerId="LiveId" clId="{5E2F1E60-1677-4E9A-A8A7-F54682DC37F9}" dt="2022-04-28T20:36:30.874" v="2466" actId="1076"/>
          <ac:spMkLst>
            <pc:docMk/>
            <pc:sldMk cId="3710084954" sldId="403"/>
            <ac:spMk id="3" creationId="{FDEB1943-C211-4FC0-ADA5-F711256102EA}"/>
          </ac:spMkLst>
        </pc:spChg>
      </pc:sldChg>
      <pc:sldChg chg="new del">
        <pc:chgData name="Jordan Kokot" userId="adaa41554299fd8c" providerId="LiveId" clId="{5E2F1E60-1677-4E9A-A8A7-F54682DC37F9}" dt="2022-04-28T20:25:08.278" v="2311" actId="680"/>
        <pc:sldMkLst>
          <pc:docMk/>
          <pc:sldMk cId="2068867486" sldId="404"/>
        </pc:sldMkLst>
      </pc:sldChg>
      <pc:sldChg chg="modSp mod">
        <pc:chgData name="Jordan Kokot" userId="adaa41554299fd8c" providerId="LiveId" clId="{5E2F1E60-1677-4E9A-A8A7-F54682DC37F9}" dt="2022-04-29T00:08:51.599" v="6198" actId="20577"/>
        <pc:sldMkLst>
          <pc:docMk/>
          <pc:sldMk cId="2741815104" sldId="404"/>
        </pc:sldMkLst>
        <pc:spChg chg="mod">
          <ac:chgData name="Jordan Kokot" userId="adaa41554299fd8c" providerId="LiveId" clId="{5E2F1E60-1677-4E9A-A8A7-F54682DC37F9}" dt="2022-04-28T20:25:28.072" v="2312"/>
          <ac:spMkLst>
            <pc:docMk/>
            <pc:sldMk cId="2741815104" sldId="404"/>
            <ac:spMk id="2" creationId="{D6EDD0EF-9A37-4F94-93BA-8BF8852F3C84}"/>
          </ac:spMkLst>
        </pc:spChg>
        <pc:spChg chg="mod">
          <ac:chgData name="Jordan Kokot" userId="adaa41554299fd8c" providerId="LiveId" clId="{5E2F1E60-1677-4E9A-A8A7-F54682DC37F9}" dt="2022-04-29T00:08:51.599" v="6198" actId="20577"/>
          <ac:spMkLst>
            <pc:docMk/>
            <pc:sldMk cId="2741815104" sldId="404"/>
            <ac:spMk id="11" creationId="{FDA974AB-109A-4373-8BC1-D9A694DA7CD2}"/>
          </ac:spMkLst>
        </pc:spChg>
      </pc:sldChg>
      <pc:sldChg chg="addSp delSp modSp add del mod setBg delDesignElem">
        <pc:chgData name="Jordan Kokot" userId="adaa41554299fd8c" providerId="LiveId" clId="{5E2F1E60-1677-4E9A-A8A7-F54682DC37F9}" dt="2022-04-28T20:57:42.391" v="2884" actId="47"/>
        <pc:sldMkLst>
          <pc:docMk/>
          <pc:sldMk cId="2401645860" sldId="405"/>
        </pc:sldMkLst>
        <pc:spChg chg="mod">
          <ac:chgData name="Jordan Kokot" userId="adaa41554299fd8c" providerId="LiveId" clId="{5E2F1E60-1677-4E9A-A8A7-F54682DC37F9}" dt="2022-04-28T20:47:35.551" v="2602" actId="26606"/>
          <ac:spMkLst>
            <pc:docMk/>
            <pc:sldMk cId="2401645860" sldId="405"/>
            <ac:spMk id="2" creationId="{12FBF70C-4501-4A02-95DC-9BA6B9C63314}"/>
          </ac:spMkLst>
        </pc:spChg>
        <pc:spChg chg="mod">
          <ac:chgData name="Jordan Kokot" userId="adaa41554299fd8c" providerId="LiveId" clId="{5E2F1E60-1677-4E9A-A8A7-F54682DC37F9}" dt="2022-04-28T20:47:35.551" v="2602" actId="26606"/>
          <ac:spMkLst>
            <pc:docMk/>
            <pc:sldMk cId="2401645860" sldId="405"/>
            <ac:spMk id="4" creationId="{A6C1E455-8FD8-42CF-A040-7DD962916D9E}"/>
          </ac:spMkLst>
        </pc:spChg>
        <pc:spChg chg="add del mod">
          <ac:chgData name="Jordan Kokot" userId="adaa41554299fd8c" providerId="LiveId" clId="{5E2F1E60-1677-4E9A-A8A7-F54682DC37F9}" dt="2022-04-28T20:47:28.495" v="2600" actId="931"/>
          <ac:spMkLst>
            <pc:docMk/>
            <pc:sldMk cId="2401645860" sldId="405"/>
            <ac:spMk id="5" creationId="{7967BBCA-1095-4D35-AC24-2D43DDE1413C}"/>
          </ac:spMkLst>
        </pc:spChg>
        <pc:spChg chg="add">
          <ac:chgData name="Jordan Kokot" userId="adaa41554299fd8c" providerId="LiveId" clId="{5E2F1E60-1677-4E9A-A8A7-F54682DC37F9}" dt="2022-04-28T20:47:35.551" v="2602" actId="26606"/>
          <ac:spMkLst>
            <pc:docMk/>
            <pc:sldMk cId="2401645860" sldId="405"/>
            <ac:spMk id="12" creationId="{9AA72BD9-2C5A-4EDC-931F-5AA08EACA0F3}"/>
          </ac:spMkLst>
        </pc:spChg>
        <pc:spChg chg="add">
          <ac:chgData name="Jordan Kokot" userId="adaa41554299fd8c" providerId="LiveId" clId="{5E2F1E60-1677-4E9A-A8A7-F54682DC37F9}" dt="2022-04-28T20:47:35.551" v="2602" actId="26606"/>
          <ac:spMkLst>
            <pc:docMk/>
            <pc:sldMk cId="2401645860" sldId="405"/>
            <ac:spMk id="14" creationId="{DD3981AC-7B61-4947-BCF3-F7AA7FA385B9}"/>
          </ac:spMkLst>
        </pc:spChg>
        <pc:spChg chg="add">
          <ac:chgData name="Jordan Kokot" userId="adaa41554299fd8c" providerId="LiveId" clId="{5E2F1E60-1677-4E9A-A8A7-F54682DC37F9}" dt="2022-04-28T20:47:35.551" v="2602" actId="26606"/>
          <ac:spMkLst>
            <pc:docMk/>
            <pc:sldMk cId="2401645860" sldId="405"/>
            <ac:spMk id="16" creationId="{55D4142C-5077-457F-A6AD-3FECFDB39685}"/>
          </ac:spMkLst>
        </pc:spChg>
        <pc:spChg chg="add">
          <ac:chgData name="Jordan Kokot" userId="adaa41554299fd8c" providerId="LiveId" clId="{5E2F1E60-1677-4E9A-A8A7-F54682DC37F9}" dt="2022-04-28T20:47:35.551" v="2602" actId="26606"/>
          <ac:spMkLst>
            <pc:docMk/>
            <pc:sldMk cId="2401645860" sldId="405"/>
            <ac:spMk id="18" creationId="{7A5F0580-5EE9-419F-96EE-B6529EF6E7D0}"/>
          </ac:spMkLst>
        </pc:spChg>
        <pc:spChg chg="del">
          <ac:chgData name="Jordan Kokot" userId="adaa41554299fd8c" providerId="LiveId" clId="{5E2F1E60-1677-4E9A-A8A7-F54682DC37F9}" dt="2022-04-28T20:42:07.308" v="2468"/>
          <ac:spMkLst>
            <pc:docMk/>
            <pc:sldMk cId="2401645860" sldId="405"/>
            <ac:spMk id="25" creationId="{0671A8AE-40A1-4631-A6B8-581AFF065482}"/>
          </ac:spMkLst>
        </pc:spChg>
        <pc:spChg chg="del">
          <ac:chgData name="Jordan Kokot" userId="adaa41554299fd8c" providerId="LiveId" clId="{5E2F1E60-1677-4E9A-A8A7-F54682DC37F9}" dt="2022-04-28T20:42:07.308" v="2468"/>
          <ac:spMkLst>
            <pc:docMk/>
            <pc:sldMk cId="2401645860" sldId="405"/>
            <ac:spMk id="27" creationId="{AB58EF07-17C2-48CF-ABB0-EEF1F17CB8F0}"/>
          </ac:spMkLst>
        </pc:spChg>
        <pc:spChg chg="del">
          <ac:chgData name="Jordan Kokot" userId="adaa41554299fd8c" providerId="LiveId" clId="{5E2F1E60-1677-4E9A-A8A7-F54682DC37F9}" dt="2022-04-28T20:42:07.308" v="2468"/>
          <ac:spMkLst>
            <pc:docMk/>
            <pc:sldMk cId="2401645860" sldId="405"/>
            <ac:spMk id="29" creationId="{AF2F604E-43BE-4DC3-B983-E071523364F8}"/>
          </ac:spMkLst>
        </pc:spChg>
        <pc:spChg chg="del">
          <ac:chgData name="Jordan Kokot" userId="adaa41554299fd8c" providerId="LiveId" clId="{5E2F1E60-1677-4E9A-A8A7-F54682DC37F9}" dt="2022-04-28T20:42:07.308" v="2468"/>
          <ac:spMkLst>
            <pc:docMk/>
            <pc:sldMk cId="2401645860" sldId="405"/>
            <ac:spMk id="31" creationId="{08C9B587-E65E-4B52-B37C-ABEBB6E87928}"/>
          </ac:spMkLst>
        </pc:spChg>
        <pc:picChg chg="add mod ord">
          <ac:chgData name="Jordan Kokot" userId="adaa41554299fd8c" providerId="LiveId" clId="{5E2F1E60-1677-4E9A-A8A7-F54682DC37F9}" dt="2022-04-28T20:47:35.551" v="2602" actId="26606"/>
          <ac:picMkLst>
            <pc:docMk/>
            <pc:sldMk cId="2401645860" sldId="405"/>
            <ac:picMk id="7" creationId="{49D669BF-A67B-40E5-97BA-610D8948D3F4}"/>
          </ac:picMkLst>
        </pc:picChg>
        <pc:picChg chg="del">
          <ac:chgData name="Jordan Kokot" userId="adaa41554299fd8c" providerId="LiveId" clId="{5E2F1E60-1677-4E9A-A8A7-F54682DC37F9}" dt="2022-04-28T20:46:52.458" v="2599" actId="478"/>
          <ac:picMkLst>
            <pc:docMk/>
            <pc:sldMk cId="2401645860" sldId="405"/>
            <ac:picMk id="9" creationId="{FFB2B1A0-7E63-48E9-BB67-D9DFC9F087A0}"/>
          </ac:picMkLst>
        </pc:picChg>
      </pc:sldChg>
      <pc:sldChg chg="modSp add del mod">
        <pc:chgData name="Jordan Kokot" userId="adaa41554299fd8c" providerId="LiveId" clId="{5E2F1E60-1677-4E9A-A8A7-F54682DC37F9}" dt="2022-04-28T23:32:26.685" v="3677" actId="47"/>
        <pc:sldMkLst>
          <pc:docMk/>
          <pc:sldMk cId="1690744252" sldId="406"/>
        </pc:sldMkLst>
        <pc:spChg chg="mod">
          <ac:chgData name="Jordan Kokot" userId="adaa41554299fd8c" providerId="LiveId" clId="{5E2F1E60-1677-4E9A-A8A7-F54682DC37F9}" dt="2022-04-28T20:44:02.973" v="2598" actId="113"/>
          <ac:spMkLst>
            <pc:docMk/>
            <pc:sldMk cId="1690744252" sldId="406"/>
            <ac:spMk id="11" creationId="{FDA974AB-109A-4373-8BC1-D9A694DA7CD2}"/>
          </ac:spMkLst>
        </pc:spChg>
      </pc:sldChg>
      <pc:sldChg chg="addSp delSp add del setBg delDesignElem">
        <pc:chgData name="Jordan Kokot" userId="adaa41554299fd8c" providerId="LiveId" clId="{5E2F1E60-1677-4E9A-A8A7-F54682DC37F9}" dt="2022-04-28T20:51:36.629" v="2781"/>
        <pc:sldMkLst>
          <pc:docMk/>
          <pc:sldMk cId="1890921273" sldId="407"/>
        </pc:sldMkLst>
        <pc:spChg chg="add del">
          <ac:chgData name="Jordan Kokot" userId="adaa41554299fd8c" providerId="LiveId" clId="{5E2F1E60-1677-4E9A-A8A7-F54682DC37F9}" dt="2022-04-28T20:51:36.629" v="2781"/>
          <ac:spMkLst>
            <pc:docMk/>
            <pc:sldMk cId="1890921273" sldId="407"/>
            <ac:spMk id="25" creationId="{0671A8AE-40A1-4631-A6B8-581AFF065482}"/>
          </ac:spMkLst>
        </pc:spChg>
        <pc:spChg chg="add del">
          <ac:chgData name="Jordan Kokot" userId="adaa41554299fd8c" providerId="LiveId" clId="{5E2F1E60-1677-4E9A-A8A7-F54682DC37F9}" dt="2022-04-28T20:51:36.629" v="2781"/>
          <ac:spMkLst>
            <pc:docMk/>
            <pc:sldMk cId="1890921273" sldId="407"/>
            <ac:spMk id="27" creationId="{AB58EF07-17C2-48CF-ABB0-EEF1F17CB8F0}"/>
          </ac:spMkLst>
        </pc:spChg>
        <pc:spChg chg="add del">
          <ac:chgData name="Jordan Kokot" userId="adaa41554299fd8c" providerId="LiveId" clId="{5E2F1E60-1677-4E9A-A8A7-F54682DC37F9}" dt="2022-04-28T20:51:36.629" v="2781"/>
          <ac:spMkLst>
            <pc:docMk/>
            <pc:sldMk cId="1890921273" sldId="407"/>
            <ac:spMk id="29" creationId="{AF2F604E-43BE-4DC3-B983-E071523364F8}"/>
          </ac:spMkLst>
        </pc:spChg>
        <pc:spChg chg="add del">
          <ac:chgData name="Jordan Kokot" userId="adaa41554299fd8c" providerId="LiveId" clId="{5E2F1E60-1677-4E9A-A8A7-F54682DC37F9}" dt="2022-04-28T20:51:36.629" v="2781"/>
          <ac:spMkLst>
            <pc:docMk/>
            <pc:sldMk cId="1890921273" sldId="407"/>
            <ac:spMk id="31" creationId="{08C9B587-E65E-4B52-B37C-ABEBB6E87928}"/>
          </ac:spMkLst>
        </pc:spChg>
      </pc:sldChg>
      <pc:sldChg chg="addSp delSp modSp add mod ord modAnim">
        <pc:chgData name="Jordan Kokot" userId="adaa41554299fd8c" providerId="LiveId" clId="{5E2F1E60-1677-4E9A-A8A7-F54682DC37F9}" dt="2022-04-29T01:01:44.374" v="8475"/>
        <pc:sldMkLst>
          <pc:docMk/>
          <pc:sldMk cId="2102120137" sldId="407"/>
        </pc:sldMkLst>
        <pc:spChg chg="mod">
          <ac:chgData name="Jordan Kokot" userId="adaa41554299fd8c" providerId="LiveId" clId="{5E2F1E60-1677-4E9A-A8A7-F54682DC37F9}" dt="2022-04-28T20:53:52.834" v="2797" actId="20577"/>
          <ac:spMkLst>
            <pc:docMk/>
            <pc:sldMk cId="2102120137" sldId="407"/>
            <ac:spMk id="2" creationId="{12FBF70C-4501-4A02-95DC-9BA6B9C63314}"/>
          </ac:spMkLst>
        </pc:spChg>
        <pc:spChg chg="mod">
          <ac:chgData name="Jordan Kokot" userId="adaa41554299fd8c" providerId="LiveId" clId="{5E2F1E60-1677-4E9A-A8A7-F54682DC37F9}" dt="2022-04-28T20:56:57.845" v="2883" actId="242"/>
          <ac:spMkLst>
            <pc:docMk/>
            <pc:sldMk cId="2102120137" sldId="407"/>
            <ac:spMk id="4" creationId="{A6C1E455-8FD8-42CF-A040-7DD962916D9E}"/>
          </ac:spMkLst>
        </pc:spChg>
        <pc:spChg chg="add del mod">
          <ac:chgData name="Jordan Kokot" userId="adaa41554299fd8c" providerId="LiveId" clId="{5E2F1E60-1677-4E9A-A8A7-F54682DC37F9}" dt="2022-04-28T20:52:10.003" v="2786" actId="931"/>
          <ac:spMkLst>
            <pc:docMk/>
            <pc:sldMk cId="2102120137" sldId="407"/>
            <ac:spMk id="5" creationId="{634E59FD-E067-4BF5-A6E6-40B5FEE6197A}"/>
          </ac:spMkLst>
        </pc:spChg>
        <pc:spChg chg="add mod">
          <ac:chgData name="Jordan Kokot" userId="adaa41554299fd8c" providerId="LiveId" clId="{5E2F1E60-1677-4E9A-A8A7-F54682DC37F9}" dt="2022-04-28T20:56:21.561" v="2880" actId="1076"/>
          <ac:spMkLst>
            <pc:docMk/>
            <pc:sldMk cId="2102120137" sldId="407"/>
            <ac:spMk id="18" creationId="{6A3784D9-D20A-47C8-A8FA-E53CD8E59772}"/>
          </ac:spMkLst>
        </pc:spChg>
        <pc:spChg chg="del">
          <ac:chgData name="Jordan Kokot" userId="adaa41554299fd8c" providerId="LiveId" clId="{5E2F1E60-1677-4E9A-A8A7-F54682DC37F9}" dt="2022-04-28T20:52:28.802" v="2789" actId="26606"/>
          <ac:spMkLst>
            <pc:docMk/>
            <pc:sldMk cId="2102120137" sldId="407"/>
            <ac:spMk id="25" creationId="{0671A8AE-40A1-4631-A6B8-581AFF065482}"/>
          </ac:spMkLst>
        </pc:spChg>
        <pc:spChg chg="del">
          <ac:chgData name="Jordan Kokot" userId="adaa41554299fd8c" providerId="LiveId" clId="{5E2F1E60-1677-4E9A-A8A7-F54682DC37F9}" dt="2022-04-28T20:52:28.802" v="2789" actId="26606"/>
          <ac:spMkLst>
            <pc:docMk/>
            <pc:sldMk cId="2102120137" sldId="407"/>
            <ac:spMk id="27" creationId="{AB58EF07-17C2-48CF-ABB0-EEF1F17CB8F0}"/>
          </ac:spMkLst>
        </pc:spChg>
        <pc:spChg chg="del">
          <ac:chgData name="Jordan Kokot" userId="adaa41554299fd8c" providerId="LiveId" clId="{5E2F1E60-1677-4E9A-A8A7-F54682DC37F9}" dt="2022-04-28T20:52:28.802" v="2789" actId="26606"/>
          <ac:spMkLst>
            <pc:docMk/>
            <pc:sldMk cId="2102120137" sldId="407"/>
            <ac:spMk id="29" creationId="{AF2F604E-43BE-4DC3-B983-E071523364F8}"/>
          </ac:spMkLst>
        </pc:spChg>
        <pc:spChg chg="del">
          <ac:chgData name="Jordan Kokot" userId="adaa41554299fd8c" providerId="LiveId" clId="{5E2F1E60-1677-4E9A-A8A7-F54682DC37F9}" dt="2022-04-28T20:52:28.802" v="2789" actId="26606"/>
          <ac:spMkLst>
            <pc:docMk/>
            <pc:sldMk cId="2102120137" sldId="407"/>
            <ac:spMk id="31" creationId="{08C9B587-E65E-4B52-B37C-ABEBB6E87928}"/>
          </ac:spMkLst>
        </pc:spChg>
        <pc:spChg chg="add del">
          <ac:chgData name="Jordan Kokot" userId="adaa41554299fd8c" providerId="LiveId" clId="{5E2F1E60-1677-4E9A-A8A7-F54682DC37F9}" dt="2022-04-28T20:53:02.768" v="2790" actId="26606"/>
          <ac:spMkLst>
            <pc:docMk/>
            <pc:sldMk cId="2102120137" sldId="407"/>
            <ac:spMk id="36" creationId="{ECC07320-C2CA-4E29-8481-9D9E143C7788}"/>
          </ac:spMkLst>
        </pc:spChg>
        <pc:spChg chg="add">
          <ac:chgData name="Jordan Kokot" userId="adaa41554299fd8c" providerId="LiveId" clId="{5E2F1E60-1677-4E9A-A8A7-F54682DC37F9}" dt="2022-04-28T20:53:02.768" v="2790" actId="26606"/>
          <ac:spMkLst>
            <pc:docMk/>
            <pc:sldMk cId="2102120137" sldId="407"/>
            <ac:spMk id="41" creationId="{716F42E0-28DF-4093-AFC5-CA01F54C8897}"/>
          </ac:spMkLst>
        </pc:spChg>
        <pc:spChg chg="add">
          <ac:chgData name="Jordan Kokot" userId="adaa41554299fd8c" providerId="LiveId" clId="{5E2F1E60-1677-4E9A-A8A7-F54682DC37F9}" dt="2022-04-28T20:53:02.768" v="2790" actId="26606"/>
          <ac:spMkLst>
            <pc:docMk/>
            <pc:sldMk cId="2102120137" sldId="407"/>
            <ac:spMk id="43" creationId="{4063B759-00FC-46D1-9898-8E8625268FAF}"/>
          </ac:spMkLst>
        </pc:spChg>
        <pc:spChg chg="add">
          <ac:chgData name="Jordan Kokot" userId="adaa41554299fd8c" providerId="LiveId" clId="{5E2F1E60-1677-4E9A-A8A7-F54682DC37F9}" dt="2022-04-28T20:53:02.768" v="2790" actId="26606"/>
          <ac:spMkLst>
            <pc:docMk/>
            <pc:sldMk cId="2102120137" sldId="407"/>
            <ac:spMk id="45" creationId="{D5B012D8-7F27-4758-9AC6-C889B154BD73}"/>
          </ac:spMkLst>
        </pc:spChg>
        <pc:picChg chg="add mod ord">
          <ac:chgData name="Jordan Kokot" userId="adaa41554299fd8c" providerId="LiveId" clId="{5E2F1E60-1677-4E9A-A8A7-F54682DC37F9}" dt="2022-04-28T20:56:18.089" v="2879" actId="1076"/>
          <ac:picMkLst>
            <pc:docMk/>
            <pc:sldMk cId="2102120137" sldId="407"/>
            <ac:picMk id="7" creationId="{E1C09EF1-8515-476D-9814-C1B2C50C1DD7}"/>
          </ac:picMkLst>
        </pc:picChg>
        <pc:picChg chg="del">
          <ac:chgData name="Jordan Kokot" userId="adaa41554299fd8c" providerId="LiveId" clId="{5E2F1E60-1677-4E9A-A8A7-F54682DC37F9}" dt="2022-04-28T20:51:46.632" v="2785" actId="478"/>
          <ac:picMkLst>
            <pc:docMk/>
            <pc:sldMk cId="2102120137" sldId="407"/>
            <ac:picMk id="9" creationId="{FFB2B1A0-7E63-48E9-BB67-D9DFC9F087A0}"/>
          </ac:picMkLst>
        </pc:picChg>
        <pc:cxnChg chg="add mod">
          <ac:chgData name="Jordan Kokot" userId="adaa41554299fd8c" providerId="LiveId" clId="{5E2F1E60-1677-4E9A-A8A7-F54682DC37F9}" dt="2022-04-28T20:55:33.541" v="2867" actId="1036"/>
          <ac:cxnSpMkLst>
            <pc:docMk/>
            <pc:sldMk cId="2102120137" sldId="407"/>
            <ac:cxnSpMk id="17" creationId="{10CFC487-B35D-4BC9-BDF1-7B08E2C93C6C}"/>
          </ac:cxnSpMkLst>
        </pc:cxnChg>
      </pc:sldChg>
      <pc:sldChg chg="modSp add mod ord modAnim">
        <pc:chgData name="Jordan Kokot" userId="adaa41554299fd8c" providerId="LiveId" clId="{5E2F1E60-1677-4E9A-A8A7-F54682DC37F9}" dt="2022-04-29T01:01:40.644" v="8474"/>
        <pc:sldMkLst>
          <pc:docMk/>
          <pc:sldMk cId="1492380117" sldId="408"/>
        </pc:sldMkLst>
        <pc:spChg chg="mod">
          <ac:chgData name="Jordan Kokot" userId="adaa41554299fd8c" providerId="LiveId" clId="{5E2F1E60-1677-4E9A-A8A7-F54682DC37F9}" dt="2022-04-28T23:19:09.161" v="3067" actId="20577"/>
          <ac:spMkLst>
            <pc:docMk/>
            <pc:sldMk cId="1492380117" sldId="408"/>
            <ac:spMk id="2" creationId="{12FBF70C-4501-4A02-95DC-9BA6B9C63314}"/>
          </ac:spMkLst>
        </pc:spChg>
        <pc:spChg chg="mod">
          <ac:chgData name="Jordan Kokot" userId="adaa41554299fd8c" providerId="LiveId" clId="{5E2F1E60-1677-4E9A-A8A7-F54682DC37F9}" dt="2022-04-28T23:20:07.979" v="3171" actId="20577"/>
          <ac:spMkLst>
            <pc:docMk/>
            <pc:sldMk cId="1492380117" sldId="408"/>
            <ac:spMk id="4" creationId="{A6C1E455-8FD8-42CF-A040-7DD962916D9E}"/>
          </ac:spMkLst>
        </pc:spChg>
        <pc:picChg chg="mod">
          <ac:chgData name="Jordan Kokot" userId="adaa41554299fd8c" providerId="LiveId" clId="{5E2F1E60-1677-4E9A-A8A7-F54682DC37F9}" dt="2022-04-28T23:20:55.100" v="3173" actId="14826"/>
          <ac:picMkLst>
            <pc:docMk/>
            <pc:sldMk cId="1492380117" sldId="408"/>
            <ac:picMk id="9" creationId="{FFB2B1A0-7E63-48E9-BB67-D9DFC9F087A0}"/>
          </ac:picMkLst>
        </pc:picChg>
      </pc:sldChg>
      <pc:sldChg chg="addSp delSp modSp new mod setBg">
        <pc:chgData name="Jordan Kokot" userId="adaa41554299fd8c" providerId="LiveId" clId="{5E2F1E60-1677-4E9A-A8A7-F54682DC37F9}" dt="2022-04-29T01:09:51.638" v="8477" actId="20577"/>
        <pc:sldMkLst>
          <pc:docMk/>
          <pc:sldMk cId="548598325" sldId="409"/>
        </pc:sldMkLst>
        <pc:spChg chg="mod ord">
          <ac:chgData name="Jordan Kokot" userId="adaa41554299fd8c" providerId="LiveId" clId="{5E2F1E60-1677-4E9A-A8A7-F54682DC37F9}" dt="2022-04-29T01:09:51.638" v="8477" actId="20577"/>
          <ac:spMkLst>
            <pc:docMk/>
            <pc:sldMk cId="548598325" sldId="409"/>
            <ac:spMk id="2" creationId="{700552D6-8C63-4E1C-85E1-AC7E1822D65A}"/>
          </ac:spMkLst>
        </pc:spChg>
        <pc:spChg chg="del">
          <ac:chgData name="Jordan Kokot" userId="adaa41554299fd8c" providerId="LiveId" clId="{5E2F1E60-1677-4E9A-A8A7-F54682DC37F9}" dt="2022-04-28T23:22:08.531" v="3175" actId="478"/>
          <ac:spMkLst>
            <pc:docMk/>
            <pc:sldMk cId="548598325" sldId="409"/>
            <ac:spMk id="3" creationId="{CE2A38C0-93BF-48D6-AA4B-C1FFDDC7E6CE}"/>
          </ac:spMkLst>
        </pc:spChg>
        <pc:spChg chg="del">
          <ac:chgData name="Jordan Kokot" userId="adaa41554299fd8c" providerId="LiveId" clId="{5E2F1E60-1677-4E9A-A8A7-F54682DC37F9}" dt="2022-04-28T23:22:10.458" v="3176" actId="478"/>
          <ac:spMkLst>
            <pc:docMk/>
            <pc:sldMk cId="548598325" sldId="409"/>
            <ac:spMk id="4" creationId="{FD1A8604-7FE1-4229-80B1-D6CB012F3F79}"/>
          </ac:spMkLst>
        </pc:spChg>
        <pc:spChg chg="del">
          <ac:chgData name="Jordan Kokot" userId="adaa41554299fd8c" providerId="LiveId" clId="{5E2F1E60-1677-4E9A-A8A7-F54682DC37F9}" dt="2022-04-28T23:22:12.786" v="3177" actId="478"/>
          <ac:spMkLst>
            <pc:docMk/>
            <pc:sldMk cId="548598325" sldId="409"/>
            <ac:spMk id="5" creationId="{BA0B78F7-D67A-4A7C-B308-7C57F838F47F}"/>
          </ac:spMkLst>
        </pc:spChg>
        <pc:spChg chg="add del">
          <ac:chgData name="Jordan Kokot" userId="adaa41554299fd8c" providerId="LiveId" clId="{5E2F1E60-1677-4E9A-A8A7-F54682DC37F9}" dt="2022-04-28T23:25:16.696" v="3272" actId="26606"/>
          <ac:spMkLst>
            <pc:docMk/>
            <pc:sldMk cId="548598325" sldId="409"/>
            <ac:spMk id="9" creationId="{37C89E4B-3C9F-44B9-8B86-D9E3D112D8EC}"/>
          </ac:spMkLst>
        </pc:spChg>
        <pc:spChg chg="add del">
          <ac:chgData name="Jordan Kokot" userId="adaa41554299fd8c" providerId="LiveId" clId="{5E2F1E60-1677-4E9A-A8A7-F54682DC37F9}" dt="2022-04-28T23:23:02.265" v="3182" actId="26606"/>
          <ac:spMkLst>
            <pc:docMk/>
            <pc:sldMk cId="548598325" sldId="409"/>
            <ac:spMk id="12" creationId="{0671A8AE-40A1-4631-A6B8-581AFF065482}"/>
          </ac:spMkLst>
        </pc:spChg>
        <pc:spChg chg="add del">
          <ac:chgData name="Jordan Kokot" userId="adaa41554299fd8c" providerId="LiveId" clId="{5E2F1E60-1677-4E9A-A8A7-F54682DC37F9}" dt="2022-04-28T23:25:17.942" v="3274" actId="26606"/>
          <ac:spMkLst>
            <pc:docMk/>
            <pc:sldMk cId="548598325" sldId="409"/>
            <ac:spMk id="13" creationId="{DCF1FFC3-D020-43C3-8B93-EF6BEFC46DD6}"/>
          </ac:spMkLst>
        </pc:spChg>
        <pc:spChg chg="add del">
          <ac:chgData name="Jordan Kokot" userId="adaa41554299fd8c" providerId="LiveId" clId="{5E2F1E60-1677-4E9A-A8A7-F54682DC37F9}" dt="2022-04-28T23:23:02.265" v="3182" actId="26606"/>
          <ac:spMkLst>
            <pc:docMk/>
            <pc:sldMk cId="548598325" sldId="409"/>
            <ac:spMk id="14" creationId="{AB58EF07-17C2-48CF-ABB0-EEF1F17CB8F0}"/>
          </ac:spMkLst>
        </pc:spChg>
        <pc:spChg chg="add del">
          <ac:chgData name="Jordan Kokot" userId="adaa41554299fd8c" providerId="LiveId" clId="{5E2F1E60-1677-4E9A-A8A7-F54682DC37F9}" dt="2022-04-28T23:23:02.265" v="3182" actId="26606"/>
          <ac:spMkLst>
            <pc:docMk/>
            <pc:sldMk cId="548598325" sldId="409"/>
            <ac:spMk id="16" creationId="{AF2F604E-43BE-4DC3-B983-E071523364F8}"/>
          </ac:spMkLst>
        </pc:spChg>
        <pc:spChg chg="add del">
          <ac:chgData name="Jordan Kokot" userId="adaa41554299fd8c" providerId="LiveId" clId="{5E2F1E60-1677-4E9A-A8A7-F54682DC37F9}" dt="2022-04-28T23:25:19.300" v="3276" actId="26606"/>
          <ac:spMkLst>
            <pc:docMk/>
            <pc:sldMk cId="548598325" sldId="409"/>
            <ac:spMk id="17" creationId="{37C89E4B-3C9F-44B9-8B86-D9E3D112D8EC}"/>
          </ac:spMkLst>
        </pc:spChg>
        <pc:spChg chg="add del">
          <ac:chgData name="Jordan Kokot" userId="adaa41554299fd8c" providerId="LiveId" clId="{5E2F1E60-1677-4E9A-A8A7-F54682DC37F9}" dt="2022-04-28T23:23:02.265" v="3182" actId="26606"/>
          <ac:spMkLst>
            <pc:docMk/>
            <pc:sldMk cId="548598325" sldId="409"/>
            <ac:spMk id="18" creationId="{08C9B587-E65E-4B52-B37C-ABEBB6E87928}"/>
          </ac:spMkLst>
        </pc:spChg>
        <pc:spChg chg="add del">
          <ac:chgData name="Jordan Kokot" userId="adaa41554299fd8c" providerId="LiveId" clId="{5E2F1E60-1677-4E9A-A8A7-F54682DC37F9}" dt="2022-04-28T23:23:08.665" v="3184" actId="26606"/>
          <ac:spMkLst>
            <pc:docMk/>
            <pc:sldMk cId="548598325" sldId="409"/>
            <ac:spMk id="20" creationId="{37C89E4B-3C9F-44B9-8B86-D9E3D112D8EC}"/>
          </ac:spMkLst>
        </pc:spChg>
        <pc:spChg chg="add del">
          <ac:chgData name="Jordan Kokot" userId="adaa41554299fd8c" providerId="LiveId" clId="{5E2F1E60-1677-4E9A-A8A7-F54682DC37F9}" dt="2022-04-28T23:23:44.965" v="3186" actId="26606"/>
          <ac:spMkLst>
            <pc:docMk/>
            <pc:sldMk cId="548598325" sldId="409"/>
            <ac:spMk id="24" creationId="{87CC2527-562A-4F69-B487-4371E5B243E7}"/>
          </ac:spMkLst>
        </pc:spChg>
        <pc:spChg chg="add">
          <ac:chgData name="Jordan Kokot" userId="adaa41554299fd8c" providerId="LiveId" clId="{5E2F1E60-1677-4E9A-A8A7-F54682DC37F9}" dt="2022-04-28T23:25:19.304" v="3277" actId="26606"/>
          <ac:spMkLst>
            <pc:docMk/>
            <pc:sldMk cId="548598325" sldId="409"/>
            <ac:spMk id="26" creationId="{DCF1FFC3-D020-43C3-8B93-EF6BEFC46DD6}"/>
          </ac:spMkLst>
        </pc:spChg>
        <pc:spChg chg="add mod">
          <ac:chgData name="Jordan Kokot" userId="adaa41554299fd8c" providerId="LiveId" clId="{5E2F1E60-1677-4E9A-A8A7-F54682DC37F9}" dt="2022-04-29T00:44:56.131" v="7730" actId="1036"/>
          <ac:spMkLst>
            <pc:docMk/>
            <pc:sldMk cId="548598325" sldId="409"/>
            <ac:spMk id="28" creationId="{D34DA8DB-C4C5-4293-8253-ECD13C153EC7}"/>
          </ac:spMkLst>
        </pc:spChg>
        <pc:picChg chg="add mod ord">
          <ac:chgData name="Jordan Kokot" userId="adaa41554299fd8c" providerId="LiveId" clId="{5E2F1E60-1677-4E9A-A8A7-F54682DC37F9}" dt="2022-04-29T00:39:54.004" v="7438" actId="14826"/>
          <ac:picMkLst>
            <pc:docMk/>
            <pc:sldMk cId="548598325" sldId="409"/>
            <ac:picMk id="7" creationId="{EB93C2DB-A94D-4119-9961-905951C7F01B}"/>
          </ac:picMkLst>
        </pc:picChg>
        <pc:cxnChg chg="add del">
          <ac:chgData name="Jordan Kokot" userId="adaa41554299fd8c" providerId="LiveId" clId="{5E2F1E60-1677-4E9A-A8A7-F54682DC37F9}" dt="2022-04-28T23:25:16.696" v="3272" actId="26606"/>
          <ac:cxnSpMkLst>
            <pc:docMk/>
            <pc:sldMk cId="548598325" sldId="409"/>
            <ac:cxnSpMk id="10" creationId="{AA2EAA10-076F-46BD-8F0F-B9A2FB77A85C}"/>
          </ac:cxnSpMkLst>
        </pc:cxnChg>
        <pc:cxnChg chg="add del">
          <ac:chgData name="Jordan Kokot" userId="adaa41554299fd8c" providerId="LiveId" clId="{5E2F1E60-1677-4E9A-A8A7-F54682DC37F9}" dt="2022-04-28T23:25:16.696" v="3272" actId="26606"/>
          <ac:cxnSpMkLst>
            <pc:docMk/>
            <pc:sldMk cId="548598325" sldId="409"/>
            <ac:cxnSpMk id="11" creationId="{D891E407-403B-4764-86C9-33A56D3BCAA3}"/>
          </ac:cxnSpMkLst>
        </pc:cxnChg>
        <pc:cxnChg chg="add del">
          <ac:chgData name="Jordan Kokot" userId="adaa41554299fd8c" providerId="LiveId" clId="{5E2F1E60-1677-4E9A-A8A7-F54682DC37F9}" dt="2022-04-28T23:25:17.942" v="3274" actId="26606"/>
          <ac:cxnSpMkLst>
            <pc:docMk/>
            <pc:sldMk cId="548598325" sldId="409"/>
            <ac:cxnSpMk id="15" creationId="{16FC4A39-71B0-433B-AB94-CBFFA0DF90DF}"/>
          </ac:cxnSpMkLst>
        </pc:cxnChg>
        <pc:cxnChg chg="add del">
          <ac:chgData name="Jordan Kokot" userId="adaa41554299fd8c" providerId="LiveId" clId="{5E2F1E60-1677-4E9A-A8A7-F54682DC37F9}" dt="2022-04-28T23:25:19.300" v="3276" actId="26606"/>
          <ac:cxnSpMkLst>
            <pc:docMk/>
            <pc:sldMk cId="548598325" sldId="409"/>
            <ac:cxnSpMk id="19" creationId="{AA2EAA10-076F-46BD-8F0F-B9A2FB77A85C}"/>
          </ac:cxnSpMkLst>
        </pc:cxnChg>
        <pc:cxnChg chg="add del">
          <ac:chgData name="Jordan Kokot" userId="adaa41554299fd8c" providerId="LiveId" clId="{5E2F1E60-1677-4E9A-A8A7-F54682DC37F9}" dt="2022-04-28T23:23:08.665" v="3184" actId="26606"/>
          <ac:cxnSpMkLst>
            <pc:docMk/>
            <pc:sldMk cId="548598325" sldId="409"/>
            <ac:cxnSpMk id="21" creationId="{AA2EAA10-076F-46BD-8F0F-B9A2FB77A85C}"/>
          </ac:cxnSpMkLst>
        </pc:cxnChg>
        <pc:cxnChg chg="add del">
          <ac:chgData name="Jordan Kokot" userId="adaa41554299fd8c" providerId="LiveId" clId="{5E2F1E60-1677-4E9A-A8A7-F54682DC37F9}" dt="2022-04-28T23:23:08.665" v="3184" actId="26606"/>
          <ac:cxnSpMkLst>
            <pc:docMk/>
            <pc:sldMk cId="548598325" sldId="409"/>
            <ac:cxnSpMk id="22" creationId="{D891E407-403B-4764-86C9-33A56D3BCAA3}"/>
          </ac:cxnSpMkLst>
        </pc:cxnChg>
        <pc:cxnChg chg="add del">
          <ac:chgData name="Jordan Kokot" userId="adaa41554299fd8c" providerId="LiveId" clId="{5E2F1E60-1677-4E9A-A8A7-F54682DC37F9}" dt="2022-04-28T23:25:19.300" v="3276" actId="26606"/>
          <ac:cxnSpMkLst>
            <pc:docMk/>
            <pc:sldMk cId="548598325" sldId="409"/>
            <ac:cxnSpMk id="23" creationId="{D891E407-403B-4764-86C9-33A56D3BCAA3}"/>
          </ac:cxnSpMkLst>
        </pc:cxnChg>
        <pc:cxnChg chg="add del">
          <ac:chgData name="Jordan Kokot" userId="adaa41554299fd8c" providerId="LiveId" clId="{5E2F1E60-1677-4E9A-A8A7-F54682DC37F9}" dt="2022-04-28T23:23:44.965" v="3186" actId="26606"/>
          <ac:cxnSpMkLst>
            <pc:docMk/>
            <pc:sldMk cId="548598325" sldId="409"/>
            <ac:cxnSpMk id="25" creationId="{BCDAEC91-5BCE-4B55-9CC0-43EF94CB734B}"/>
          </ac:cxnSpMkLst>
        </pc:cxnChg>
        <pc:cxnChg chg="add">
          <ac:chgData name="Jordan Kokot" userId="adaa41554299fd8c" providerId="LiveId" clId="{5E2F1E60-1677-4E9A-A8A7-F54682DC37F9}" dt="2022-04-28T23:25:19.304" v="3277" actId="26606"/>
          <ac:cxnSpMkLst>
            <pc:docMk/>
            <pc:sldMk cId="548598325" sldId="409"/>
            <ac:cxnSpMk id="27" creationId="{16FC4A39-71B0-433B-AB94-CBFFA0DF90DF}"/>
          </ac:cxnSpMkLst>
        </pc:cxnChg>
      </pc:sldChg>
      <pc:sldChg chg="addSp delSp modSp new del mod setBg modClrScheme chgLayout">
        <pc:chgData name="Jordan Kokot" userId="adaa41554299fd8c" providerId="LiveId" clId="{5E2F1E60-1677-4E9A-A8A7-F54682DC37F9}" dt="2022-04-29T00:38:48.145" v="7427" actId="47"/>
        <pc:sldMkLst>
          <pc:docMk/>
          <pc:sldMk cId="432637666" sldId="410"/>
        </pc:sldMkLst>
        <pc:spChg chg="del">
          <ac:chgData name="Jordan Kokot" userId="adaa41554299fd8c" providerId="LiveId" clId="{5E2F1E60-1677-4E9A-A8A7-F54682DC37F9}" dt="2022-04-28T23:25:43.873" v="3281" actId="478"/>
          <ac:spMkLst>
            <pc:docMk/>
            <pc:sldMk cId="432637666" sldId="410"/>
            <ac:spMk id="2" creationId="{F01C1883-9D94-497F-B306-5E26A2B52E79}"/>
          </ac:spMkLst>
        </pc:spChg>
        <pc:spChg chg="del">
          <ac:chgData name="Jordan Kokot" userId="adaa41554299fd8c" providerId="LiveId" clId="{5E2F1E60-1677-4E9A-A8A7-F54682DC37F9}" dt="2022-04-28T23:25:45.225" v="3282" actId="478"/>
          <ac:spMkLst>
            <pc:docMk/>
            <pc:sldMk cId="432637666" sldId="410"/>
            <ac:spMk id="3" creationId="{EC5110B5-14F1-401E-AB59-093CF01367AD}"/>
          </ac:spMkLst>
        </pc:spChg>
        <pc:spChg chg="del">
          <ac:chgData name="Jordan Kokot" userId="adaa41554299fd8c" providerId="LiveId" clId="{5E2F1E60-1677-4E9A-A8A7-F54682DC37F9}" dt="2022-04-28T23:25:46.192" v="3283" actId="478"/>
          <ac:spMkLst>
            <pc:docMk/>
            <pc:sldMk cId="432637666" sldId="410"/>
            <ac:spMk id="4" creationId="{47420424-0230-4418-A45B-4F1FEBD60D3A}"/>
          </ac:spMkLst>
        </pc:spChg>
        <pc:spChg chg="add del mod ord">
          <ac:chgData name="Jordan Kokot" userId="adaa41554299fd8c" providerId="LiveId" clId="{5E2F1E60-1677-4E9A-A8A7-F54682DC37F9}" dt="2022-04-29T00:38:32.526" v="7426" actId="26606"/>
          <ac:spMkLst>
            <pc:docMk/>
            <pc:sldMk cId="432637666" sldId="410"/>
            <ac:spMk id="6" creationId="{702A4DE7-5845-4158-A1C2-DA5A27C1CA05}"/>
          </ac:spMkLst>
        </pc:spChg>
        <pc:spChg chg="add del mod ord">
          <ac:chgData name="Jordan Kokot" userId="adaa41554299fd8c" providerId="LiveId" clId="{5E2F1E60-1677-4E9A-A8A7-F54682DC37F9}" dt="2022-04-29T00:38:32.526" v="7426" actId="26606"/>
          <ac:spMkLst>
            <pc:docMk/>
            <pc:sldMk cId="432637666" sldId="410"/>
            <ac:spMk id="7" creationId="{3FB7869C-3C13-4CC3-ABEE-46265675B13D}"/>
          </ac:spMkLst>
        </pc:spChg>
        <pc:spChg chg="add del">
          <ac:chgData name="Jordan Kokot" userId="adaa41554299fd8c" providerId="LiveId" clId="{5E2F1E60-1677-4E9A-A8A7-F54682DC37F9}" dt="2022-04-29T00:38:25.368" v="7422" actId="26606"/>
          <ac:spMkLst>
            <pc:docMk/>
            <pc:sldMk cId="432637666" sldId="410"/>
            <ac:spMk id="12" creationId="{4038CB10-1F5C-4D54-9DF7-12586DE5B007}"/>
          </ac:spMkLst>
        </pc:spChg>
        <pc:spChg chg="add del">
          <ac:chgData name="Jordan Kokot" userId="adaa41554299fd8c" providerId="LiveId" clId="{5E2F1E60-1677-4E9A-A8A7-F54682DC37F9}" dt="2022-04-29T00:38:25.368" v="7422" actId="26606"/>
          <ac:spMkLst>
            <pc:docMk/>
            <pc:sldMk cId="432637666" sldId="410"/>
            <ac:spMk id="14" creationId="{73ED6512-6858-4552-B699-9A97FE9A4EA2}"/>
          </ac:spMkLst>
        </pc:spChg>
        <pc:spChg chg="add del">
          <ac:chgData name="Jordan Kokot" userId="adaa41554299fd8c" providerId="LiveId" clId="{5E2F1E60-1677-4E9A-A8A7-F54682DC37F9}" dt="2022-04-29T00:38:28.175" v="7424" actId="26606"/>
          <ac:spMkLst>
            <pc:docMk/>
            <pc:sldMk cId="432637666" sldId="410"/>
            <ac:spMk id="16" creationId="{55D4142C-5077-457F-A6AD-3FECFDB39685}"/>
          </ac:spMkLst>
        </pc:spChg>
        <pc:spChg chg="add del">
          <ac:chgData name="Jordan Kokot" userId="adaa41554299fd8c" providerId="LiveId" clId="{5E2F1E60-1677-4E9A-A8A7-F54682DC37F9}" dt="2022-04-29T00:38:28.175" v="7424" actId="26606"/>
          <ac:spMkLst>
            <pc:docMk/>
            <pc:sldMk cId="432637666" sldId="410"/>
            <ac:spMk id="17" creationId="{9AA72BD9-2C5A-4EDC-931F-5AA08EACA0F3}"/>
          </ac:spMkLst>
        </pc:spChg>
        <pc:spChg chg="add del">
          <ac:chgData name="Jordan Kokot" userId="adaa41554299fd8c" providerId="LiveId" clId="{5E2F1E60-1677-4E9A-A8A7-F54682DC37F9}" dt="2022-04-29T00:38:28.175" v="7424" actId="26606"/>
          <ac:spMkLst>
            <pc:docMk/>
            <pc:sldMk cId="432637666" sldId="410"/>
            <ac:spMk id="18" creationId="{7A5F0580-5EE9-419F-96EE-B6529EF6E7D0}"/>
          </ac:spMkLst>
        </pc:spChg>
        <pc:spChg chg="add del">
          <ac:chgData name="Jordan Kokot" userId="adaa41554299fd8c" providerId="LiveId" clId="{5E2F1E60-1677-4E9A-A8A7-F54682DC37F9}" dt="2022-04-29T00:38:28.175" v="7424" actId="26606"/>
          <ac:spMkLst>
            <pc:docMk/>
            <pc:sldMk cId="432637666" sldId="410"/>
            <ac:spMk id="19" creationId="{DD3981AC-7B61-4947-BCF3-F7AA7FA385B9}"/>
          </ac:spMkLst>
        </pc:spChg>
        <pc:spChg chg="add del">
          <ac:chgData name="Jordan Kokot" userId="adaa41554299fd8c" providerId="LiveId" clId="{5E2F1E60-1677-4E9A-A8A7-F54682DC37F9}" dt="2022-04-29T00:38:32.526" v="7426" actId="26606"/>
          <ac:spMkLst>
            <pc:docMk/>
            <pc:sldMk cId="432637666" sldId="410"/>
            <ac:spMk id="21" creationId="{42A4FC2C-047E-45A5-965D-8E1E3BF09BC6}"/>
          </ac:spMkLst>
        </pc:spChg>
        <pc:picChg chg="add mod ord">
          <ac:chgData name="Jordan Kokot" userId="adaa41554299fd8c" providerId="LiveId" clId="{5E2F1E60-1677-4E9A-A8A7-F54682DC37F9}" dt="2022-04-29T00:38:32.526" v="7426" actId="26606"/>
          <ac:picMkLst>
            <pc:docMk/>
            <pc:sldMk cId="432637666" sldId="410"/>
            <ac:picMk id="5" creationId="{790BCACE-9F0B-447E-91EA-E995A7D01D9C}"/>
          </ac:picMkLst>
        </pc:picChg>
      </pc:sldChg>
      <pc:sldChg chg="addSp delSp modSp add mod ord">
        <pc:chgData name="Jordan Kokot" userId="adaa41554299fd8c" providerId="LiveId" clId="{5E2F1E60-1677-4E9A-A8A7-F54682DC37F9}" dt="2022-04-29T00:13:31.982" v="6282" actId="21"/>
        <pc:sldMkLst>
          <pc:docMk/>
          <pc:sldMk cId="1801022450" sldId="411"/>
        </pc:sldMkLst>
        <pc:spChg chg="mod">
          <ac:chgData name="Jordan Kokot" userId="adaa41554299fd8c" providerId="LiveId" clId="{5E2F1E60-1677-4E9A-A8A7-F54682DC37F9}" dt="2022-04-28T23:54:42.222" v="4885" actId="20577"/>
          <ac:spMkLst>
            <pc:docMk/>
            <pc:sldMk cId="1801022450" sldId="411"/>
            <ac:spMk id="2" creationId="{D6EDD0EF-9A37-4F94-93BA-8BF8852F3C84}"/>
          </ac:spMkLst>
        </pc:spChg>
        <pc:spChg chg="add del mod">
          <ac:chgData name="Jordan Kokot" userId="adaa41554299fd8c" providerId="LiveId" clId="{5E2F1E60-1677-4E9A-A8A7-F54682DC37F9}" dt="2022-04-29T00:13:31.982" v="6282" actId="21"/>
          <ac:spMkLst>
            <pc:docMk/>
            <pc:sldMk cId="1801022450" sldId="411"/>
            <ac:spMk id="3" creationId="{3A0E0A61-20A9-45AB-B1B6-61AF317131BA}"/>
          </ac:spMkLst>
        </pc:spChg>
        <pc:spChg chg="mod">
          <ac:chgData name="Jordan Kokot" userId="adaa41554299fd8c" providerId="LiveId" clId="{5E2F1E60-1677-4E9A-A8A7-F54682DC37F9}" dt="2022-04-29T00:07:27.032" v="6195" actId="948"/>
          <ac:spMkLst>
            <pc:docMk/>
            <pc:sldMk cId="1801022450" sldId="411"/>
            <ac:spMk id="11" creationId="{FDA974AB-109A-4373-8BC1-D9A694DA7CD2}"/>
          </ac:spMkLst>
        </pc:spChg>
      </pc:sldChg>
      <pc:sldChg chg="addSp delSp modSp add mod modClrScheme chgLayout">
        <pc:chgData name="Jordan Kokot" userId="adaa41554299fd8c" providerId="LiveId" clId="{5E2F1E60-1677-4E9A-A8A7-F54682DC37F9}" dt="2022-04-29T01:10:53.712" v="8483" actId="20577"/>
        <pc:sldMkLst>
          <pc:docMk/>
          <pc:sldMk cId="1612611390" sldId="412"/>
        </pc:sldMkLst>
        <pc:spChg chg="del mod ord">
          <ac:chgData name="Jordan Kokot" userId="adaa41554299fd8c" providerId="LiveId" clId="{5E2F1E60-1677-4E9A-A8A7-F54682DC37F9}" dt="2022-04-29T00:12:02.658" v="6244" actId="478"/>
          <ac:spMkLst>
            <pc:docMk/>
            <pc:sldMk cId="1612611390" sldId="412"/>
            <ac:spMk id="2" creationId="{D6EDD0EF-9A37-4F94-93BA-8BF8852F3C84}"/>
          </ac:spMkLst>
        </pc:spChg>
        <pc:spChg chg="add del mod ord">
          <ac:chgData name="Jordan Kokot" userId="adaa41554299fd8c" providerId="LiveId" clId="{5E2F1E60-1677-4E9A-A8A7-F54682DC37F9}" dt="2022-04-29T00:11:14.938" v="6222" actId="700"/>
          <ac:spMkLst>
            <pc:docMk/>
            <pc:sldMk cId="1612611390" sldId="412"/>
            <ac:spMk id="3" creationId="{EC36362A-F9A6-40D2-97D8-C5BFA4CFA77B}"/>
          </ac:spMkLst>
        </pc:spChg>
        <pc:spChg chg="add del mod ord">
          <ac:chgData name="Jordan Kokot" userId="adaa41554299fd8c" providerId="LiveId" clId="{5E2F1E60-1677-4E9A-A8A7-F54682DC37F9}" dt="2022-04-29T00:11:14.938" v="6222" actId="700"/>
          <ac:spMkLst>
            <pc:docMk/>
            <pc:sldMk cId="1612611390" sldId="412"/>
            <ac:spMk id="4" creationId="{C2A4F501-4C4F-4888-B070-C553D3C958E1}"/>
          </ac:spMkLst>
        </pc:spChg>
        <pc:spChg chg="add mod ord">
          <ac:chgData name="Jordan Kokot" userId="adaa41554299fd8c" providerId="LiveId" clId="{5E2F1E60-1677-4E9A-A8A7-F54682DC37F9}" dt="2022-04-29T00:33:23.985" v="6992" actId="1036"/>
          <ac:spMkLst>
            <pc:docMk/>
            <pc:sldMk cId="1612611390" sldId="412"/>
            <ac:spMk id="5" creationId="{8D206988-E750-4724-A5C5-6030B232FAD1}"/>
          </ac:spMkLst>
        </pc:spChg>
        <pc:spChg chg="add mod ord">
          <ac:chgData name="Jordan Kokot" userId="adaa41554299fd8c" providerId="LiveId" clId="{5E2F1E60-1677-4E9A-A8A7-F54682DC37F9}" dt="2022-04-29T00:46:55.165" v="7790" actId="20577"/>
          <ac:spMkLst>
            <pc:docMk/>
            <pc:sldMk cId="1612611390" sldId="412"/>
            <ac:spMk id="6" creationId="{147D4371-C7F0-4245-B139-4DE0164535DB}"/>
          </ac:spMkLst>
        </pc:spChg>
        <pc:spChg chg="add mod ord">
          <ac:chgData name="Jordan Kokot" userId="adaa41554299fd8c" providerId="LiveId" clId="{5E2F1E60-1677-4E9A-A8A7-F54682DC37F9}" dt="2022-04-29T00:33:23.985" v="6992" actId="1036"/>
          <ac:spMkLst>
            <pc:docMk/>
            <pc:sldMk cId="1612611390" sldId="412"/>
            <ac:spMk id="7" creationId="{934AEB87-6A7C-418F-9900-C4A3C006258C}"/>
          </ac:spMkLst>
        </pc:spChg>
        <pc:spChg chg="add mod ord">
          <ac:chgData name="Jordan Kokot" userId="adaa41554299fd8c" providerId="LiveId" clId="{5E2F1E60-1677-4E9A-A8A7-F54682DC37F9}" dt="2022-04-29T01:10:15.831" v="8481" actId="20577"/>
          <ac:spMkLst>
            <pc:docMk/>
            <pc:sldMk cId="1612611390" sldId="412"/>
            <ac:spMk id="8" creationId="{39B4950E-E672-4E08-961B-476A4F4B66C0}"/>
          </ac:spMkLst>
        </pc:spChg>
        <pc:spChg chg="add del mod">
          <ac:chgData name="Jordan Kokot" userId="adaa41554299fd8c" providerId="LiveId" clId="{5E2F1E60-1677-4E9A-A8A7-F54682DC37F9}" dt="2022-04-29T00:12:05.183" v="6245" actId="478"/>
          <ac:spMkLst>
            <pc:docMk/>
            <pc:sldMk cId="1612611390" sldId="412"/>
            <ac:spMk id="10" creationId="{FB3F0B42-5141-4358-BB99-F342CEC1B7D7}"/>
          </ac:spMkLst>
        </pc:spChg>
        <pc:spChg chg="mod">
          <ac:chgData name="Jordan Kokot" userId="adaa41554299fd8c" providerId="LiveId" clId="{5E2F1E60-1677-4E9A-A8A7-F54682DC37F9}" dt="2022-04-29T01:10:53.712" v="8483" actId="20577"/>
          <ac:spMkLst>
            <pc:docMk/>
            <pc:sldMk cId="1612611390" sldId="412"/>
            <ac:spMk id="11" creationId="{FDA974AB-109A-4373-8BC1-D9A694DA7CD2}"/>
          </ac:spMkLst>
        </pc:spChg>
        <pc:spChg chg="add del mod ord">
          <ac:chgData name="Jordan Kokot" userId="adaa41554299fd8c" providerId="LiveId" clId="{5E2F1E60-1677-4E9A-A8A7-F54682DC37F9}" dt="2022-04-29T00:22:09.947" v="6672" actId="478"/>
          <ac:spMkLst>
            <pc:docMk/>
            <pc:sldMk cId="1612611390" sldId="412"/>
            <ac:spMk id="12" creationId="{3DF99022-2DDB-4730-93D8-4E36EF38BD06}"/>
          </ac:spMkLst>
        </pc:spChg>
        <pc:spChg chg="add mod">
          <ac:chgData name="Jordan Kokot" userId="adaa41554299fd8c" providerId="LiveId" clId="{5E2F1E60-1677-4E9A-A8A7-F54682DC37F9}" dt="2022-04-29T00:13:34.110" v="6283"/>
          <ac:spMkLst>
            <pc:docMk/>
            <pc:sldMk cId="1612611390" sldId="412"/>
            <ac:spMk id="13" creationId="{FFE819AE-C7B3-4BA5-A587-C520530D368D}"/>
          </ac:spMkLst>
        </pc:spChg>
        <pc:spChg chg="add del mod ord">
          <ac:chgData name="Jordan Kokot" userId="adaa41554299fd8c" providerId="LiveId" clId="{5E2F1E60-1677-4E9A-A8A7-F54682DC37F9}" dt="2022-04-29T00:33:23.985" v="6992" actId="1036"/>
          <ac:spMkLst>
            <pc:docMk/>
            <pc:sldMk cId="1612611390" sldId="412"/>
            <ac:spMk id="14" creationId="{A976182D-3845-4715-B598-827EB96C896F}"/>
          </ac:spMkLst>
        </pc:spChg>
        <pc:spChg chg="add del mod ord">
          <ac:chgData name="Jordan Kokot" userId="adaa41554299fd8c" providerId="LiveId" clId="{5E2F1E60-1677-4E9A-A8A7-F54682DC37F9}" dt="2022-04-29T01:10:12.638" v="8479" actId="20577"/>
          <ac:spMkLst>
            <pc:docMk/>
            <pc:sldMk cId="1612611390" sldId="412"/>
            <ac:spMk id="15" creationId="{50368102-21EF-4E7B-BE78-06BB1C329373}"/>
          </ac:spMkLst>
        </pc:spChg>
        <pc:spChg chg="add del mod">
          <ac:chgData name="Jordan Kokot" userId="adaa41554299fd8c" providerId="LiveId" clId="{5E2F1E60-1677-4E9A-A8A7-F54682DC37F9}" dt="2022-04-29T00:22:12.128" v="6673" actId="478"/>
          <ac:spMkLst>
            <pc:docMk/>
            <pc:sldMk cId="1612611390" sldId="412"/>
            <ac:spMk id="17" creationId="{9E6B9342-8CF5-4E55-9671-138A16BC2807}"/>
          </ac:spMkLst>
        </pc:spChg>
        <pc:spChg chg="add mod">
          <ac:chgData name="Jordan Kokot" userId="adaa41554299fd8c" providerId="LiveId" clId="{5E2F1E60-1677-4E9A-A8A7-F54682DC37F9}" dt="2022-04-29T00:23:04.305" v="6689" actId="1038"/>
          <ac:spMkLst>
            <pc:docMk/>
            <pc:sldMk cId="1612611390" sldId="412"/>
            <ac:spMk id="18" creationId="{ED96614E-B7E4-4541-A36C-B8165ABDF008}"/>
          </ac:spMkLst>
        </pc:spChg>
        <pc:spChg chg="add mod">
          <ac:chgData name="Jordan Kokot" userId="adaa41554299fd8c" providerId="LiveId" clId="{5E2F1E60-1677-4E9A-A8A7-F54682DC37F9}" dt="2022-04-29T00:36:59.321" v="7418" actId="122"/>
          <ac:spMkLst>
            <pc:docMk/>
            <pc:sldMk cId="1612611390" sldId="412"/>
            <ac:spMk id="19" creationId="{39DAEF51-56B7-483D-9C0D-7F772C8A020C}"/>
          </ac:spMkLst>
        </pc:spChg>
      </pc:sldChg>
      <pc:sldChg chg="addSp delSp modSp add mod ord setBg">
        <pc:chgData name="Jordan Kokot" userId="adaa41554299fd8c" providerId="LiveId" clId="{5E2F1E60-1677-4E9A-A8A7-F54682DC37F9}" dt="2022-04-29T12:15:37.289" v="8484" actId="113"/>
        <pc:sldMkLst>
          <pc:docMk/>
          <pc:sldMk cId="3647875862" sldId="413"/>
        </pc:sldMkLst>
        <pc:spChg chg="mod">
          <ac:chgData name="Jordan Kokot" userId="adaa41554299fd8c" providerId="LiveId" clId="{5E2F1E60-1677-4E9A-A8A7-F54682DC37F9}" dt="2022-04-29T00:50:41.772" v="8078" actId="404"/>
          <ac:spMkLst>
            <pc:docMk/>
            <pc:sldMk cId="3647875862" sldId="413"/>
            <ac:spMk id="2" creationId="{D6EDD0EF-9A37-4F94-93BA-8BF8852F3C84}"/>
          </ac:spMkLst>
        </pc:spChg>
        <pc:spChg chg="mod ord">
          <ac:chgData name="Jordan Kokot" userId="adaa41554299fd8c" providerId="LiveId" clId="{5E2F1E60-1677-4E9A-A8A7-F54682DC37F9}" dt="2022-04-29T12:15:37.289" v="8484" actId="113"/>
          <ac:spMkLst>
            <pc:docMk/>
            <pc:sldMk cId="3647875862" sldId="413"/>
            <ac:spMk id="11" creationId="{FDA974AB-109A-4373-8BC1-D9A694DA7CD2}"/>
          </ac:spMkLst>
        </pc:spChg>
        <pc:spChg chg="add del">
          <ac:chgData name="Jordan Kokot" userId="adaa41554299fd8c" providerId="LiveId" clId="{5E2F1E60-1677-4E9A-A8A7-F54682DC37F9}" dt="2022-04-29T00:39:28.600" v="7437" actId="26606"/>
          <ac:spMkLst>
            <pc:docMk/>
            <pc:sldMk cId="3647875862" sldId="413"/>
            <ac:spMk id="16" creationId="{F13C74B1-5B17-4795-BED0-7140497B445A}"/>
          </ac:spMkLst>
        </pc:spChg>
        <pc:spChg chg="add del">
          <ac:chgData name="Jordan Kokot" userId="adaa41554299fd8c" providerId="LiveId" clId="{5E2F1E60-1677-4E9A-A8A7-F54682DC37F9}" dt="2022-04-29T00:39:28.600" v="7437" actId="26606"/>
          <ac:spMkLst>
            <pc:docMk/>
            <pc:sldMk cId="3647875862" sldId="413"/>
            <ac:spMk id="18" creationId="{D4974D33-8DC5-464E-8C6D-BE58F0669C17}"/>
          </ac:spMkLst>
        </pc:spChg>
        <pc:spChg chg="add del">
          <ac:chgData name="Jordan Kokot" userId="adaa41554299fd8c" providerId="LiveId" clId="{5E2F1E60-1677-4E9A-A8A7-F54682DC37F9}" dt="2022-04-29T00:39:28.596" v="7436" actId="26606"/>
          <ac:spMkLst>
            <pc:docMk/>
            <pc:sldMk cId="3647875862" sldId="413"/>
            <ac:spMk id="23" creationId="{2C61293E-6EBE-43EF-A52C-9BEBFD7679D4}"/>
          </ac:spMkLst>
        </pc:spChg>
        <pc:spChg chg="add del">
          <ac:chgData name="Jordan Kokot" userId="adaa41554299fd8c" providerId="LiveId" clId="{5E2F1E60-1677-4E9A-A8A7-F54682DC37F9}" dt="2022-04-29T00:39:28.596" v="7436" actId="26606"/>
          <ac:spMkLst>
            <pc:docMk/>
            <pc:sldMk cId="3647875862" sldId="413"/>
            <ac:spMk id="25" creationId="{21540236-BFD5-4A9D-8840-4703E7F76825}"/>
          </ac:spMkLst>
        </pc:spChg>
        <pc:spChg chg="add del">
          <ac:chgData name="Jordan Kokot" userId="adaa41554299fd8c" providerId="LiveId" clId="{5E2F1E60-1677-4E9A-A8A7-F54682DC37F9}" dt="2022-04-29T00:42:16.682" v="7577" actId="26606"/>
          <ac:spMkLst>
            <pc:docMk/>
            <pc:sldMk cId="3647875862" sldId="413"/>
            <ac:spMk id="27" creationId="{F13C74B1-5B17-4795-BED0-7140497B445A}"/>
          </ac:spMkLst>
        </pc:spChg>
        <pc:spChg chg="add del">
          <ac:chgData name="Jordan Kokot" userId="adaa41554299fd8c" providerId="LiveId" clId="{5E2F1E60-1677-4E9A-A8A7-F54682DC37F9}" dt="2022-04-29T00:42:16.682" v="7577" actId="26606"/>
          <ac:spMkLst>
            <pc:docMk/>
            <pc:sldMk cId="3647875862" sldId="413"/>
            <ac:spMk id="28" creationId="{D4974D33-8DC5-464E-8C6D-BE58F0669C17}"/>
          </ac:spMkLst>
        </pc:spChg>
        <pc:spChg chg="add del">
          <ac:chgData name="Jordan Kokot" userId="adaa41554299fd8c" providerId="LiveId" clId="{5E2F1E60-1677-4E9A-A8A7-F54682DC37F9}" dt="2022-04-29T00:42:16.682" v="7577" actId="26606"/>
          <ac:spMkLst>
            <pc:docMk/>
            <pc:sldMk cId="3647875862" sldId="413"/>
            <ac:spMk id="33" creationId="{45D37F4E-DDB4-456B-97E0-9937730A039F}"/>
          </ac:spMkLst>
        </pc:spChg>
        <pc:spChg chg="add del">
          <ac:chgData name="Jordan Kokot" userId="adaa41554299fd8c" providerId="LiveId" clId="{5E2F1E60-1677-4E9A-A8A7-F54682DC37F9}" dt="2022-04-29T00:42:16.682" v="7577" actId="26606"/>
          <ac:spMkLst>
            <pc:docMk/>
            <pc:sldMk cId="3647875862" sldId="413"/>
            <ac:spMk id="35" creationId="{B2DD41CD-8F47-4F56-AD12-4E2FF7696987}"/>
          </ac:spMkLst>
        </pc:spChg>
        <pc:picChg chg="add mod">
          <ac:chgData name="Jordan Kokot" userId="adaa41554299fd8c" providerId="LiveId" clId="{5E2F1E60-1677-4E9A-A8A7-F54682DC37F9}" dt="2022-04-29T00:42:16.682" v="7577" actId="26606"/>
          <ac:picMkLst>
            <pc:docMk/>
            <pc:sldMk cId="3647875862" sldId="413"/>
            <ac:picMk id="4" creationId="{A2AFFA6B-373F-4E3F-9FCF-AE75D5E1990D}"/>
          </ac:picMkLst>
        </pc:picChg>
      </pc:sldChg>
      <pc:sldChg chg="addSp delSp modSp new mod setBg addAnim modAnim">
        <pc:chgData name="Jordan Kokot" userId="adaa41554299fd8c" providerId="LiveId" clId="{5E2F1E60-1677-4E9A-A8A7-F54682DC37F9}" dt="2022-04-29T01:01:36.741" v="8473"/>
        <pc:sldMkLst>
          <pc:docMk/>
          <pc:sldMk cId="847970487" sldId="414"/>
        </pc:sldMkLst>
        <pc:spChg chg="mod ord">
          <ac:chgData name="Jordan Kokot" userId="adaa41554299fd8c" providerId="LiveId" clId="{5E2F1E60-1677-4E9A-A8A7-F54682DC37F9}" dt="2022-04-29T00:59:57.229" v="8471" actId="20577"/>
          <ac:spMkLst>
            <pc:docMk/>
            <pc:sldMk cId="847970487" sldId="414"/>
            <ac:spMk id="2" creationId="{5F493A05-AD54-42D8-B9CE-D312FEBDF0E3}"/>
          </ac:spMkLst>
        </pc:spChg>
        <pc:spChg chg="del">
          <ac:chgData name="Jordan Kokot" userId="adaa41554299fd8c" providerId="LiveId" clId="{5E2F1E60-1677-4E9A-A8A7-F54682DC37F9}" dt="2022-04-29T00:53:31.437" v="8126" actId="478"/>
          <ac:spMkLst>
            <pc:docMk/>
            <pc:sldMk cId="847970487" sldId="414"/>
            <ac:spMk id="3" creationId="{DF6D1225-9FB6-437A-A630-93F4049474E1}"/>
          </ac:spMkLst>
        </pc:spChg>
        <pc:spChg chg="del">
          <ac:chgData name="Jordan Kokot" userId="adaa41554299fd8c" providerId="LiveId" clId="{5E2F1E60-1677-4E9A-A8A7-F54682DC37F9}" dt="2022-04-29T00:53:32.772" v="8127" actId="478"/>
          <ac:spMkLst>
            <pc:docMk/>
            <pc:sldMk cId="847970487" sldId="414"/>
            <ac:spMk id="4" creationId="{D61B078C-2E3C-4A60-9A06-A1375020C22F}"/>
          </ac:spMkLst>
        </pc:spChg>
        <pc:spChg chg="del">
          <ac:chgData name="Jordan Kokot" userId="adaa41554299fd8c" providerId="LiveId" clId="{5E2F1E60-1677-4E9A-A8A7-F54682DC37F9}" dt="2022-04-29T00:53:33.955" v="8128" actId="478"/>
          <ac:spMkLst>
            <pc:docMk/>
            <pc:sldMk cId="847970487" sldId="414"/>
            <ac:spMk id="5" creationId="{43E6E58C-1722-4FFE-8948-8D88391CD136}"/>
          </ac:spMkLst>
        </pc:spChg>
        <pc:spChg chg="add del">
          <ac:chgData name="Jordan Kokot" userId="adaa41554299fd8c" providerId="LiveId" clId="{5E2F1E60-1677-4E9A-A8A7-F54682DC37F9}" dt="2022-04-29T00:58:59.964" v="8409" actId="26606"/>
          <ac:spMkLst>
            <pc:docMk/>
            <pc:sldMk cId="847970487" sldId="414"/>
            <ac:spMk id="11" creationId="{37C89E4B-3C9F-44B9-8B86-D9E3D112D8EC}"/>
          </ac:spMkLst>
        </pc:spChg>
        <pc:spChg chg="add del">
          <ac:chgData name="Jordan Kokot" userId="adaa41554299fd8c" providerId="LiveId" clId="{5E2F1E60-1677-4E9A-A8A7-F54682DC37F9}" dt="2022-04-29T00:59:13.417" v="8412" actId="26606"/>
          <ac:spMkLst>
            <pc:docMk/>
            <pc:sldMk cId="847970487" sldId="414"/>
            <ac:spMk id="20" creationId="{657F69E0-C4B0-4BEC-A689-4F8D877F05D4}"/>
          </ac:spMkLst>
        </pc:spChg>
        <pc:spChg chg="add del">
          <ac:chgData name="Jordan Kokot" userId="adaa41554299fd8c" providerId="LiveId" clId="{5E2F1E60-1677-4E9A-A8A7-F54682DC37F9}" dt="2022-04-29T00:59:13.417" v="8412" actId="26606"/>
          <ac:spMkLst>
            <pc:docMk/>
            <pc:sldMk cId="847970487" sldId="414"/>
            <ac:spMk id="22" creationId="{9F6380B4-6A1C-481E-8408-B4E6C75B9B81}"/>
          </ac:spMkLst>
        </pc:spChg>
        <pc:spChg chg="add del">
          <ac:chgData name="Jordan Kokot" userId="adaa41554299fd8c" providerId="LiveId" clId="{5E2F1E60-1677-4E9A-A8A7-F54682DC37F9}" dt="2022-04-29T00:59:13.414" v="8411" actId="26606"/>
          <ac:spMkLst>
            <pc:docMk/>
            <pc:sldMk cId="847970487" sldId="414"/>
            <ac:spMk id="27" creationId="{C1DD1A8A-57D5-4A81-AD04-532B043C5611}"/>
          </ac:spMkLst>
        </pc:spChg>
        <pc:spChg chg="add del">
          <ac:chgData name="Jordan Kokot" userId="adaa41554299fd8c" providerId="LiveId" clId="{5E2F1E60-1677-4E9A-A8A7-F54682DC37F9}" dt="2022-04-29T00:59:13.414" v="8411" actId="26606"/>
          <ac:spMkLst>
            <pc:docMk/>
            <pc:sldMk cId="847970487" sldId="414"/>
            <ac:spMk id="29" creationId="{007891EC-4501-44ED-A8C8-B11B6DB767AB}"/>
          </ac:spMkLst>
        </pc:spChg>
        <pc:spChg chg="add">
          <ac:chgData name="Jordan Kokot" userId="adaa41554299fd8c" providerId="LiveId" clId="{5E2F1E60-1677-4E9A-A8A7-F54682DC37F9}" dt="2022-04-29T00:59:13.417" v="8412" actId="26606"/>
          <ac:spMkLst>
            <pc:docMk/>
            <pc:sldMk cId="847970487" sldId="414"/>
            <ac:spMk id="31" creationId="{657F69E0-C4B0-4BEC-A689-4F8D877F05D4}"/>
          </ac:spMkLst>
        </pc:spChg>
        <pc:spChg chg="add">
          <ac:chgData name="Jordan Kokot" userId="adaa41554299fd8c" providerId="LiveId" clId="{5E2F1E60-1677-4E9A-A8A7-F54682DC37F9}" dt="2022-04-29T00:59:13.417" v="8412" actId="26606"/>
          <ac:spMkLst>
            <pc:docMk/>
            <pc:sldMk cId="847970487" sldId="414"/>
            <ac:spMk id="32" creationId="{9F6380B4-6A1C-481E-8408-B4E6C75B9B81}"/>
          </ac:spMkLst>
        </pc:spChg>
        <pc:picChg chg="add mod">
          <ac:chgData name="Jordan Kokot" userId="adaa41554299fd8c" providerId="LiveId" clId="{5E2F1E60-1677-4E9A-A8A7-F54682DC37F9}" dt="2022-04-29T00:59:13.414" v="8411" actId="26606"/>
          <ac:picMkLst>
            <pc:docMk/>
            <pc:sldMk cId="847970487" sldId="414"/>
            <ac:picMk id="6" creationId="{05976261-11DB-49EE-86B4-40209642A330}"/>
          </ac:picMkLst>
        </pc:picChg>
        <pc:cxnChg chg="add del">
          <ac:chgData name="Jordan Kokot" userId="adaa41554299fd8c" providerId="LiveId" clId="{5E2F1E60-1677-4E9A-A8A7-F54682DC37F9}" dt="2022-04-29T00:58:59.964" v="8409" actId="26606"/>
          <ac:cxnSpMkLst>
            <pc:docMk/>
            <pc:sldMk cId="847970487" sldId="414"/>
            <ac:cxnSpMk id="13" creationId="{AA2EAA10-076F-46BD-8F0F-B9A2FB77A85C}"/>
          </ac:cxnSpMkLst>
        </pc:cxnChg>
        <pc:cxnChg chg="add del">
          <ac:chgData name="Jordan Kokot" userId="adaa41554299fd8c" providerId="LiveId" clId="{5E2F1E60-1677-4E9A-A8A7-F54682DC37F9}" dt="2022-04-29T00:58:59.964" v="8409" actId="26606"/>
          <ac:cxnSpMkLst>
            <pc:docMk/>
            <pc:sldMk cId="847970487" sldId="414"/>
            <ac:cxnSpMk id="15" creationId="{D891E407-403B-4764-86C9-33A56D3BCAA3}"/>
          </ac:cxnSpMkLst>
        </pc:cxnChg>
      </pc:sldChg>
      <pc:sldMasterChg chg="delSldLayout modSldLayout sldLayoutOrd">
        <pc:chgData name="Jordan Kokot" userId="adaa41554299fd8c" providerId="LiveId" clId="{5E2F1E60-1677-4E9A-A8A7-F54682DC37F9}" dt="2022-04-29T01:00:25.608" v="8472" actId="47"/>
        <pc:sldMasterMkLst>
          <pc:docMk/>
          <pc:sldMasterMk cId="1439497015" sldId="2147483798"/>
        </pc:sldMasterMkLst>
        <pc:sldLayoutChg chg="delSp mod">
          <pc:chgData name="Jordan Kokot" userId="adaa41554299fd8c" providerId="LiveId" clId="{5E2F1E60-1677-4E9A-A8A7-F54682DC37F9}" dt="2022-04-28T00:18:47.097" v="291" actId="478"/>
          <pc:sldLayoutMkLst>
            <pc:docMk/>
            <pc:sldMasterMk cId="1439497015" sldId="2147483798"/>
            <pc:sldLayoutMk cId="221076720" sldId="2147483810"/>
          </pc:sldLayoutMkLst>
          <pc:spChg chg="del">
            <ac:chgData name="Jordan Kokot" userId="adaa41554299fd8c" providerId="LiveId" clId="{5E2F1E60-1677-4E9A-A8A7-F54682DC37F9}" dt="2022-04-28T00:18:46.139" v="290" actId="478"/>
            <ac:spMkLst>
              <pc:docMk/>
              <pc:sldMasterMk cId="1439497015" sldId="2147483798"/>
              <pc:sldLayoutMk cId="221076720" sldId="2147483810"/>
              <ac:spMk id="8" creationId="{938AD48E-7D67-4BE9-97B6-DB64DE5253B9}"/>
            </ac:spMkLst>
          </pc:spChg>
          <pc:grpChg chg="del">
            <ac:chgData name="Jordan Kokot" userId="adaa41554299fd8c" providerId="LiveId" clId="{5E2F1E60-1677-4E9A-A8A7-F54682DC37F9}" dt="2022-04-28T00:18:47.097" v="291" actId="478"/>
            <ac:grpSpMkLst>
              <pc:docMk/>
              <pc:sldMasterMk cId="1439497015" sldId="2147483798"/>
              <pc:sldLayoutMk cId="221076720" sldId="2147483810"/>
              <ac:grpSpMk id="9" creationId="{EB6FF8E2-165B-49EB-8120-14190F9491BC}"/>
            </ac:grpSpMkLst>
          </pc:grpChg>
        </pc:sldLayoutChg>
        <pc:sldLayoutChg chg="delSp mod">
          <pc:chgData name="Jordan Kokot" userId="adaa41554299fd8c" providerId="LiveId" clId="{5E2F1E60-1677-4E9A-A8A7-F54682DC37F9}" dt="2022-04-28T00:18:29.122" v="289" actId="478"/>
          <pc:sldLayoutMkLst>
            <pc:docMk/>
            <pc:sldMasterMk cId="1439497015" sldId="2147483798"/>
            <pc:sldLayoutMk cId="1892647742" sldId="2147483811"/>
          </pc:sldLayoutMkLst>
          <pc:spChg chg="del">
            <ac:chgData name="Jordan Kokot" userId="adaa41554299fd8c" providerId="LiveId" clId="{5E2F1E60-1677-4E9A-A8A7-F54682DC37F9}" dt="2022-04-28T00:18:27.850" v="288" actId="478"/>
            <ac:spMkLst>
              <pc:docMk/>
              <pc:sldMasterMk cId="1439497015" sldId="2147483798"/>
              <pc:sldLayoutMk cId="1892647742" sldId="2147483811"/>
              <ac:spMk id="6" creationId="{92FF63B4-C261-4597-9EE0-811D250B9D21}"/>
            </ac:spMkLst>
          </pc:spChg>
          <pc:grpChg chg="del">
            <ac:chgData name="Jordan Kokot" userId="adaa41554299fd8c" providerId="LiveId" clId="{5E2F1E60-1677-4E9A-A8A7-F54682DC37F9}" dt="2022-04-28T00:18:29.122" v="289" actId="478"/>
            <ac:grpSpMkLst>
              <pc:docMk/>
              <pc:sldMasterMk cId="1439497015" sldId="2147483798"/>
              <pc:sldLayoutMk cId="1892647742" sldId="2147483811"/>
              <ac:grpSpMk id="10" creationId="{F92CF088-7F97-4A11-8A81-0EF641F6986F}"/>
            </ac:grpSpMkLst>
          </pc:grpChg>
        </pc:sldLayoutChg>
        <pc:sldLayoutChg chg="del">
          <pc:chgData name="Jordan Kokot" userId="adaa41554299fd8c" providerId="LiveId" clId="{5E2F1E60-1677-4E9A-A8A7-F54682DC37F9}" dt="2022-04-29T01:00:25.608" v="8472" actId="47"/>
          <pc:sldLayoutMkLst>
            <pc:docMk/>
            <pc:sldMasterMk cId="1439497015" sldId="2147483798"/>
            <pc:sldLayoutMk cId="640507123" sldId="2147483812"/>
          </pc:sldLayoutMkLst>
        </pc:sldLayoutChg>
        <pc:sldLayoutChg chg="del">
          <pc:chgData name="Jordan Kokot" userId="adaa41554299fd8c" providerId="LiveId" clId="{5E2F1E60-1677-4E9A-A8A7-F54682DC37F9}" dt="2022-04-29T01:00:25.608" v="8472" actId="47"/>
          <pc:sldLayoutMkLst>
            <pc:docMk/>
            <pc:sldMasterMk cId="1439497015" sldId="2147483798"/>
            <pc:sldLayoutMk cId="3433680534" sldId="2147483813"/>
          </pc:sldLayoutMkLst>
        </pc:sldLayoutChg>
        <pc:sldLayoutChg chg="delSp del mod">
          <pc:chgData name="Jordan Kokot" userId="adaa41554299fd8c" providerId="LiveId" clId="{5E2F1E60-1677-4E9A-A8A7-F54682DC37F9}" dt="2022-04-29T01:00:25.608" v="8472" actId="47"/>
          <pc:sldLayoutMkLst>
            <pc:docMk/>
            <pc:sldMasterMk cId="1439497015" sldId="2147483798"/>
            <pc:sldLayoutMk cId="3291164192" sldId="2147483814"/>
          </pc:sldLayoutMkLst>
          <pc:spChg chg="del">
            <ac:chgData name="Jordan Kokot" userId="adaa41554299fd8c" providerId="LiveId" clId="{5E2F1E60-1677-4E9A-A8A7-F54682DC37F9}" dt="2022-04-28T00:18:53.161" v="292" actId="478"/>
            <ac:spMkLst>
              <pc:docMk/>
              <pc:sldMasterMk cId="1439497015" sldId="2147483798"/>
              <pc:sldLayoutMk cId="3291164192" sldId="2147483814"/>
              <ac:spMk id="12" creationId="{80A2FA6F-99B7-4984-A80C-570644889F02}"/>
            </ac:spMkLst>
          </pc:spChg>
          <pc:grpChg chg="del">
            <ac:chgData name="Jordan Kokot" userId="adaa41554299fd8c" providerId="LiveId" clId="{5E2F1E60-1677-4E9A-A8A7-F54682DC37F9}" dt="2022-04-28T00:18:53.905" v="293" actId="478"/>
            <ac:grpSpMkLst>
              <pc:docMk/>
              <pc:sldMasterMk cId="1439497015" sldId="2147483798"/>
              <pc:sldLayoutMk cId="3291164192" sldId="2147483814"/>
              <ac:grpSpMk id="8" creationId="{B17C5C60-EC4D-410B-9997-0B73289605FD}"/>
            </ac:grpSpMkLst>
          </pc:grpChg>
        </pc:sldLayoutChg>
        <pc:sldLayoutChg chg="delSp del mod">
          <pc:chgData name="Jordan Kokot" userId="adaa41554299fd8c" providerId="LiveId" clId="{5E2F1E60-1677-4E9A-A8A7-F54682DC37F9}" dt="2022-04-29T01:00:25.608" v="8472" actId="47"/>
          <pc:sldLayoutMkLst>
            <pc:docMk/>
            <pc:sldMasterMk cId="1439497015" sldId="2147483798"/>
            <pc:sldLayoutMk cId="610667786" sldId="2147483815"/>
          </pc:sldLayoutMkLst>
          <pc:spChg chg="del">
            <ac:chgData name="Jordan Kokot" userId="adaa41554299fd8c" providerId="LiveId" clId="{5E2F1E60-1677-4E9A-A8A7-F54682DC37F9}" dt="2022-04-28T00:18:56.832" v="295" actId="478"/>
            <ac:spMkLst>
              <pc:docMk/>
              <pc:sldMasterMk cId="1439497015" sldId="2147483798"/>
              <pc:sldLayoutMk cId="610667786" sldId="2147483815"/>
              <ac:spMk id="34" creationId="{6F0F71C5-78A4-4793-9BD4-3DF0EE3E3EB7}"/>
            </ac:spMkLst>
          </pc:spChg>
          <pc:grpChg chg="del">
            <ac:chgData name="Jordan Kokot" userId="adaa41554299fd8c" providerId="LiveId" clId="{5E2F1E60-1677-4E9A-A8A7-F54682DC37F9}" dt="2022-04-28T00:18:56.001" v="294" actId="478"/>
            <ac:grpSpMkLst>
              <pc:docMk/>
              <pc:sldMasterMk cId="1439497015" sldId="2147483798"/>
              <pc:sldLayoutMk cId="610667786" sldId="2147483815"/>
              <ac:grpSpMk id="51" creationId="{E6093F87-C1F6-4FAB-B891-6F7D7FC20751}"/>
            </ac:grpSpMkLst>
          </pc:grpChg>
        </pc:sldLayoutChg>
        <pc:sldLayoutChg chg="delSp mod">
          <pc:chgData name="Jordan Kokot" userId="adaa41554299fd8c" providerId="LiveId" clId="{5E2F1E60-1677-4E9A-A8A7-F54682DC37F9}" dt="2022-04-29T00:21:55.345" v="6670" actId="478"/>
          <pc:sldLayoutMkLst>
            <pc:docMk/>
            <pc:sldMasterMk cId="1439497015" sldId="2147483798"/>
            <pc:sldLayoutMk cId="1042085573" sldId="2147483816"/>
          </pc:sldLayoutMkLst>
          <pc:spChg chg="del">
            <ac:chgData name="Jordan Kokot" userId="adaa41554299fd8c" providerId="LiveId" clId="{5E2F1E60-1677-4E9A-A8A7-F54682DC37F9}" dt="2022-04-28T00:18:59.105" v="296" actId="478"/>
            <ac:spMkLst>
              <pc:docMk/>
              <pc:sldMasterMk cId="1439497015" sldId="2147483798"/>
              <pc:sldLayoutMk cId="1042085573" sldId="2147483816"/>
              <ac:spMk id="19" creationId="{82184FF4-7029-4ED7-813A-192E60608764}"/>
            </ac:spMkLst>
          </pc:spChg>
          <pc:spChg chg="del">
            <ac:chgData name="Jordan Kokot" userId="adaa41554299fd8c" providerId="LiveId" clId="{5E2F1E60-1677-4E9A-A8A7-F54682DC37F9}" dt="2022-04-29T00:21:51.475" v="6669" actId="478"/>
            <ac:spMkLst>
              <pc:docMk/>
              <pc:sldMasterMk cId="1439497015" sldId="2147483798"/>
              <pc:sldLayoutMk cId="1042085573" sldId="2147483816"/>
              <ac:spMk id="20" creationId="{AAA7AB09-557C-41AD-9113-FF9F68FA1035}"/>
            </ac:spMkLst>
          </pc:spChg>
          <pc:spChg chg="del">
            <ac:chgData name="Jordan Kokot" userId="adaa41554299fd8c" providerId="LiveId" clId="{5E2F1E60-1677-4E9A-A8A7-F54682DC37F9}" dt="2022-04-29T00:21:55.345" v="6670" actId="478"/>
            <ac:spMkLst>
              <pc:docMk/>
              <pc:sldMasterMk cId="1439497015" sldId="2147483798"/>
              <pc:sldLayoutMk cId="1042085573" sldId="2147483816"/>
              <ac:spMk id="25" creationId="{EF99ECAA-1F11-4937-BBA6-51935AB44C9D}"/>
            </ac:spMkLst>
          </pc:spChg>
          <pc:grpChg chg="del">
            <ac:chgData name="Jordan Kokot" userId="adaa41554299fd8c" providerId="LiveId" clId="{5E2F1E60-1677-4E9A-A8A7-F54682DC37F9}" dt="2022-04-28T00:19:00.273" v="297" actId="478"/>
            <ac:grpSpMkLst>
              <pc:docMk/>
              <pc:sldMasterMk cId="1439497015" sldId="2147483798"/>
              <pc:sldLayoutMk cId="1042085573" sldId="2147483816"/>
              <ac:grpSpMk id="34" creationId="{79DE9FAB-6BBA-4CFE-B67D-77B47F01ECA4}"/>
            </ac:grpSpMkLst>
          </pc:grpChg>
        </pc:sldLayoutChg>
        <pc:sldLayoutChg chg="delSp mod">
          <pc:chgData name="Jordan Kokot" userId="adaa41554299fd8c" providerId="LiveId" clId="{5E2F1E60-1677-4E9A-A8A7-F54682DC37F9}" dt="2022-04-28T00:19:02.040" v="298" actId="478"/>
          <pc:sldLayoutMkLst>
            <pc:docMk/>
            <pc:sldMasterMk cId="1439497015" sldId="2147483798"/>
            <pc:sldLayoutMk cId="3278239549" sldId="2147483817"/>
          </pc:sldLayoutMkLst>
          <pc:spChg chg="del">
            <ac:chgData name="Jordan Kokot" userId="adaa41554299fd8c" providerId="LiveId" clId="{5E2F1E60-1677-4E9A-A8A7-F54682DC37F9}" dt="2022-04-28T00:19:02.040" v="298" actId="478"/>
            <ac:spMkLst>
              <pc:docMk/>
              <pc:sldMasterMk cId="1439497015" sldId="2147483798"/>
              <pc:sldLayoutMk cId="3278239549" sldId="2147483817"/>
              <ac:spMk id="8" creationId="{446AF837-10C6-44A5-B8D6-960A57487B43}"/>
            </ac:spMkLst>
          </pc:spChg>
        </pc:sldLayoutChg>
        <pc:sldLayoutChg chg="delSp del mod">
          <pc:chgData name="Jordan Kokot" userId="adaa41554299fd8c" providerId="LiveId" clId="{5E2F1E60-1677-4E9A-A8A7-F54682DC37F9}" dt="2022-04-29T01:00:25.608" v="8472" actId="47"/>
          <pc:sldLayoutMkLst>
            <pc:docMk/>
            <pc:sldMasterMk cId="1439497015" sldId="2147483798"/>
            <pc:sldLayoutMk cId="4100198594" sldId="2147483818"/>
          </pc:sldLayoutMkLst>
          <pc:spChg chg="del">
            <ac:chgData name="Jordan Kokot" userId="adaa41554299fd8c" providerId="LiveId" clId="{5E2F1E60-1677-4E9A-A8A7-F54682DC37F9}" dt="2022-04-28T00:19:05.987" v="300" actId="478"/>
            <ac:spMkLst>
              <pc:docMk/>
              <pc:sldMasterMk cId="1439497015" sldId="2147483798"/>
              <pc:sldLayoutMk cId="4100198594" sldId="2147483818"/>
              <ac:spMk id="17" creationId="{83C43C1C-00B3-40E0-B073-B8C56206D07D}"/>
            </ac:spMkLst>
          </pc:spChg>
          <pc:grpChg chg="del">
            <ac:chgData name="Jordan Kokot" userId="adaa41554299fd8c" providerId="LiveId" clId="{5E2F1E60-1677-4E9A-A8A7-F54682DC37F9}" dt="2022-04-28T00:19:04.817" v="299" actId="478"/>
            <ac:grpSpMkLst>
              <pc:docMk/>
              <pc:sldMasterMk cId="1439497015" sldId="2147483798"/>
              <pc:sldLayoutMk cId="4100198594" sldId="2147483818"/>
              <ac:grpSpMk id="15" creationId="{394664AE-6DC5-428F-9AC4-5A8F67571F72}"/>
            </ac:grpSpMkLst>
          </pc:grpChg>
          <pc:grpChg chg="del">
            <ac:chgData name="Jordan Kokot" userId="adaa41554299fd8c" providerId="LiveId" clId="{5E2F1E60-1677-4E9A-A8A7-F54682DC37F9}" dt="2022-04-28T00:19:06.761" v="301" actId="478"/>
            <ac:grpSpMkLst>
              <pc:docMk/>
              <pc:sldMasterMk cId="1439497015" sldId="2147483798"/>
              <pc:sldLayoutMk cId="4100198594" sldId="2147483818"/>
              <ac:grpSpMk id="43" creationId="{06966E3E-9B30-4375-AC9A-23256CC87D25}"/>
            </ac:grpSpMkLst>
          </pc:grpChg>
        </pc:sldLayoutChg>
        <pc:sldLayoutChg chg="modSp mod ord">
          <pc:chgData name="Jordan Kokot" userId="adaa41554299fd8c" providerId="LiveId" clId="{5E2F1E60-1677-4E9A-A8A7-F54682DC37F9}" dt="2022-04-28T00:26:24.766" v="315" actId="208"/>
          <pc:sldLayoutMkLst>
            <pc:docMk/>
            <pc:sldMasterMk cId="1439497015" sldId="2147483798"/>
            <pc:sldLayoutMk cId="2637219972" sldId="2147483819"/>
          </pc:sldLayoutMkLst>
          <pc:spChg chg="mod">
            <ac:chgData name="Jordan Kokot" userId="adaa41554299fd8c" providerId="LiveId" clId="{5E2F1E60-1677-4E9A-A8A7-F54682DC37F9}" dt="2022-04-28T00:26:24.766" v="315" actId="208"/>
            <ac:spMkLst>
              <pc:docMk/>
              <pc:sldMasterMk cId="1439497015" sldId="2147483798"/>
              <pc:sldLayoutMk cId="2637219972" sldId="2147483819"/>
              <ac:spMk id="18" creationId="{93D5DD3F-FCDF-5945-9321-0FABA0771516}"/>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4/29/2022</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4/29/2022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990679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910990680"/>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050121772"/>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427459560"/>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221076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1892647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Content 3 colum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1042085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278239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581190" y="3085764"/>
            <a:ext cx="10993550" cy="33381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4/29/2022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1" name="Rectangle 1">
            <a:extLst>
              <a:ext uri="{FF2B5EF4-FFF2-40B4-BE49-F238E27FC236}">
                <a16:creationId xmlns:a16="http://schemas.microsoft.com/office/drawing/2014/main" id="{5688E5B1-4139-AD48-BA45-9CE6A55A1ED0}"/>
              </a:ext>
            </a:extLst>
          </p:cNvPr>
          <p:cNvSpPr/>
          <p:nvPr userDrawn="1"/>
        </p:nvSpPr>
        <p:spPr>
          <a:xfrm>
            <a:off x="109259" y="4564339"/>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36218275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740156"/>
          </a:xfrm>
        </p:spPr>
        <p:txBody>
          <a:bodyPr anchor="t">
            <a:normAutofit/>
          </a:bodyPr>
          <a:lstStyle>
            <a:lvl1pPr>
              <a:defRPr sz="3400" cap="none" baseline="0"/>
            </a:lvl1pPr>
          </a:lstStyle>
          <a:p>
            <a:r>
              <a:rPr lang="en-US" dirty="0"/>
              <a:t>Click to edit Master title style</a:t>
            </a:r>
          </a:p>
        </p:txBody>
      </p:sp>
      <p:sp>
        <p:nvSpPr>
          <p:cNvPr id="3" name="Content Placeholder 2"/>
          <p:cNvSpPr>
            <a:spLocks noGrp="1"/>
          </p:cNvSpPr>
          <p:nvPr>
            <p:ph idx="1"/>
          </p:nvPr>
        </p:nvSpPr>
        <p:spPr>
          <a:xfrm>
            <a:off x="581192" y="1890876"/>
            <a:ext cx="11029615" cy="4084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4/29/2022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3" name="Rectangle 1">
            <a:extLst>
              <a:ext uri="{FF2B5EF4-FFF2-40B4-BE49-F238E27FC236}">
                <a16:creationId xmlns:a16="http://schemas.microsoft.com/office/drawing/2014/main" id="{C8660979-B6F8-480C-AAC7-48903CC3ECFC}"/>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2499332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15" name="Rectangle 1">
            <a:extLst>
              <a:ext uri="{FF2B5EF4-FFF2-40B4-BE49-F238E27FC236}">
                <a16:creationId xmlns:a16="http://schemas.microsoft.com/office/drawing/2014/main" id="{F70F810B-4DED-A045-A1D2-7605E821997B}"/>
              </a:ext>
            </a:extLst>
          </p:cNvPr>
          <p:cNvSpPr/>
          <p:nvPr userDrawn="1"/>
        </p:nvSpPr>
        <p:spPr>
          <a:xfrm>
            <a:off x="0" y="4735651"/>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
        <p:nvSpPr>
          <p:cNvPr id="17" name="Title 1">
            <a:extLst>
              <a:ext uri="{FF2B5EF4-FFF2-40B4-BE49-F238E27FC236}">
                <a16:creationId xmlns:a16="http://schemas.microsoft.com/office/drawing/2014/main" id="{3194DD3B-943C-8740-A545-0DA0E5FD2569}"/>
              </a:ext>
            </a:extLst>
          </p:cNvPr>
          <p:cNvSpPr>
            <a:spLocks noGrp="1"/>
          </p:cNvSpPr>
          <p:nvPr>
            <p:ph type="title" hasCustomPrompt="1"/>
          </p:nvPr>
        </p:nvSpPr>
        <p:spPr>
          <a:xfrm>
            <a:off x="1426632" y="4651968"/>
            <a:ext cx="3658324" cy="997102"/>
          </a:xfrm>
        </p:spPr>
        <p:txBody>
          <a:bodyPr lIns="0" tIns="0" rIns="0" bIns="0" anchor="t">
            <a:normAutofit/>
          </a:bodyPr>
          <a:lstStyle>
            <a:lvl1pPr>
              <a:defRPr sz="3400" cap="none" baseline="0"/>
            </a:lvl1pPr>
          </a:lstStyle>
          <a:p>
            <a:r>
              <a:rPr lang="en-US" noProof="0" dirty="0"/>
              <a:t>TITLE GOES HERE</a:t>
            </a:r>
          </a:p>
        </p:txBody>
      </p:sp>
      <p:sp>
        <p:nvSpPr>
          <p:cNvPr id="18" name="Rectangle 1">
            <a:extLst>
              <a:ext uri="{FF2B5EF4-FFF2-40B4-BE49-F238E27FC236}">
                <a16:creationId xmlns:a16="http://schemas.microsoft.com/office/drawing/2014/main" id="{93D5DD3F-FCDF-5945-9321-0FABA0771516}"/>
              </a:ext>
            </a:extLst>
          </p:cNvPr>
          <p:cNvSpPr/>
          <p:nvPr userDrawn="1"/>
        </p:nvSpPr>
        <p:spPr>
          <a:xfrm rot="16200000">
            <a:off x="5467350" y="2065417"/>
            <a:ext cx="1270000" cy="12701"/>
          </a:xfrm>
          <a:prstGeom prst="rect">
            <a:avLst/>
          </a:prstGeom>
          <a:solidFill>
            <a:srgbClr val="24282B"/>
          </a:solidFill>
          <a:ln w="12700">
            <a:solidFill>
              <a:schemeClr val="tx1"/>
            </a:solidFill>
            <a:miter lim="400000"/>
          </a:ln>
        </p:spPr>
        <p:txBody>
          <a:bodyPr lIns="25400" tIns="25400" rIns="25400" bIns="25400" anchor="ctr"/>
          <a:lstStyle/>
          <a:p>
            <a:pPr algn="ctr" defTabSz="412750" hangingPunct="0">
              <a:defRPr sz="3200" spc="0">
                <a:solidFill>
                  <a:srgbClr val="0433FF"/>
                </a:solidFill>
                <a:latin typeface="Helvetica Light"/>
                <a:ea typeface="Helvetica Light"/>
                <a:cs typeface="Helvetica Light"/>
                <a:sym typeface="Helvetica Light"/>
              </a:defRPr>
            </a:pPr>
            <a:endParaRPr lang="en-US" sz="1600" kern="0" noProof="0" dirty="0">
              <a:solidFill>
                <a:srgbClr val="0433FF"/>
              </a:solidFill>
              <a:latin typeface="Helvetica Light"/>
              <a:sym typeface="Helvetica Light"/>
            </a:endParaRPr>
          </a:p>
        </p:txBody>
      </p:sp>
      <p:sp>
        <p:nvSpPr>
          <p:cNvPr id="22" name="Text Placeholder 20">
            <a:extLst>
              <a:ext uri="{FF2B5EF4-FFF2-40B4-BE49-F238E27FC236}">
                <a16:creationId xmlns:a16="http://schemas.microsoft.com/office/drawing/2014/main" id="{B8877488-477F-0041-88BE-F780F1C66A10}"/>
              </a:ext>
            </a:extLst>
          </p:cNvPr>
          <p:cNvSpPr>
            <a:spLocks noGrp="1"/>
          </p:cNvSpPr>
          <p:nvPr>
            <p:ph type="body" sz="quarter" idx="14"/>
          </p:nvPr>
        </p:nvSpPr>
        <p:spPr>
          <a:xfrm>
            <a:off x="6616172" y="0"/>
            <a:ext cx="4994803" cy="685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637219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90CC524-3900-1041-BDBF-D0ABD37D8E8B}"/>
              </a:ext>
            </a:extLst>
          </p:cNvPr>
          <p:cNvSpPr>
            <a:spLocks noGrp="1"/>
          </p:cNvSpPr>
          <p:nvPr>
            <p:ph type="pic" sz="quarter" idx="13"/>
          </p:nvPr>
        </p:nvSpPr>
        <p:spPr>
          <a:xfrm>
            <a:off x="0" y="0"/>
            <a:ext cx="5524500" cy="6858000"/>
          </a:xfrm>
          <a:custGeom>
            <a:avLst/>
            <a:gdLst>
              <a:gd name="connsiteX0" fmla="*/ 0 w 5524500"/>
              <a:gd name="connsiteY0" fmla="*/ 0 h 6858000"/>
              <a:gd name="connsiteX1" fmla="*/ 5524500 w 5524500"/>
              <a:gd name="connsiteY1" fmla="*/ 0 h 6858000"/>
              <a:gd name="connsiteX2" fmla="*/ 5524500 w 5524500"/>
              <a:gd name="connsiteY2" fmla="*/ 806538 h 6858000"/>
              <a:gd name="connsiteX3" fmla="*/ 4952408 w 5524500"/>
              <a:gd name="connsiteY3" fmla="*/ 806538 h 6858000"/>
              <a:gd name="connsiteX4" fmla="*/ 4952408 w 5524500"/>
              <a:gd name="connsiteY4" fmla="*/ 1187539 h 6858000"/>
              <a:gd name="connsiteX5" fmla="*/ 5524500 w 5524500"/>
              <a:gd name="connsiteY5" fmla="*/ 1187539 h 6858000"/>
              <a:gd name="connsiteX6" fmla="*/ 5524500 w 5524500"/>
              <a:gd name="connsiteY6" fmla="*/ 6858000 h 6858000"/>
              <a:gd name="connsiteX7" fmla="*/ 0 w 55245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24500" h="6858000">
                <a:moveTo>
                  <a:pt x="0" y="0"/>
                </a:moveTo>
                <a:lnTo>
                  <a:pt x="5524500" y="0"/>
                </a:lnTo>
                <a:lnTo>
                  <a:pt x="5524500" y="806538"/>
                </a:lnTo>
                <a:lnTo>
                  <a:pt x="4952408" y="806538"/>
                </a:lnTo>
                <a:lnTo>
                  <a:pt x="4952408" y="1187539"/>
                </a:lnTo>
                <a:lnTo>
                  <a:pt x="5524500" y="1187539"/>
                </a:lnTo>
                <a:lnTo>
                  <a:pt x="5524500" y="6858000"/>
                </a:lnTo>
                <a:lnTo>
                  <a:pt x="0" y="6858000"/>
                </a:lnTo>
                <a:close/>
              </a:path>
            </a:pathLst>
          </a:custGeom>
          <a:solidFill>
            <a:schemeClr val="tx2"/>
          </a:solidFill>
        </p:spPr>
        <p:txBody>
          <a:bodyPr wrap="square">
            <a:noAutofit/>
          </a:bodyPr>
          <a:lstStyle>
            <a:lvl1pPr marL="0" indent="0" algn="ctr">
              <a:buNone/>
              <a:defRPr>
                <a:solidFill>
                  <a:schemeClr val="bg1"/>
                </a:solidFill>
              </a:defRPr>
            </a:lvl1pPr>
          </a:lstStyle>
          <a:p>
            <a:r>
              <a:rPr lang="en-US"/>
              <a:t>Click icon to add picture</a:t>
            </a:r>
            <a:endParaRPr lang="en-US" dirty="0"/>
          </a:p>
        </p:txBody>
      </p:sp>
      <p:sp>
        <p:nvSpPr>
          <p:cNvPr id="3" name="Content Placeholder 2"/>
          <p:cNvSpPr>
            <a:spLocks noGrp="1"/>
          </p:cNvSpPr>
          <p:nvPr>
            <p:ph idx="1"/>
          </p:nvPr>
        </p:nvSpPr>
        <p:spPr>
          <a:xfrm>
            <a:off x="6223592" y="1890876"/>
            <a:ext cx="5387215" cy="4084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4/29/2022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4" name="Title 1">
            <a:extLst>
              <a:ext uri="{FF2B5EF4-FFF2-40B4-BE49-F238E27FC236}">
                <a16:creationId xmlns:a16="http://schemas.microsoft.com/office/drawing/2014/main" id="{1D49B377-6CF8-9E4B-8973-3F8057D7DF48}"/>
              </a:ext>
            </a:extLst>
          </p:cNvPr>
          <p:cNvSpPr>
            <a:spLocks noGrp="1"/>
          </p:cNvSpPr>
          <p:nvPr>
            <p:ph type="title" hasCustomPrompt="1"/>
          </p:nvPr>
        </p:nvSpPr>
        <p:spPr>
          <a:xfrm>
            <a:off x="6223592" y="702156"/>
            <a:ext cx="5387215" cy="740156"/>
          </a:xfrm>
        </p:spPr>
        <p:txBody>
          <a:bodyPr anchor="t">
            <a:normAutofit/>
          </a:bodyPr>
          <a:lstStyle>
            <a:lvl1pPr>
              <a:defRPr sz="3400" cap="none" baseline="0"/>
            </a:lvl1pPr>
          </a:lstStyle>
          <a:p>
            <a:r>
              <a:rPr lang="en-US" dirty="0"/>
              <a:t>TITLE GOES HERE</a:t>
            </a:r>
          </a:p>
        </p:txBody>
      </p:sp>
      <p:sp>
        <p:nvSpPr>
          <p:cNvPr id="19" name="Rectangle 1">
            <a:extLst>
              <a:ext uri="{FF2B5EF4-FFF2-40B4-BE49-F238E27FC236}">
                <a16:creationId xmlns:a16="http://schemas.microsoft.com/office/drawing/2014/main" id="{E11F091D-EBC7-D743-82DA-0E177FD421D4}"/>
              </a:ext>
            </a:extLst>
          </p:cNvPr>
          <p:cNvSpPr/>
          <p:nvPr userDrawn="1"/>
        </p:nvSpPr>
        <p:spPr>
          <a:xfrm>
            <a:off x="4952408" y="806538"/>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35907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8" name="Rectangle 7"/>
          <p:cNvSpPr>
            <a:spLocks noChangeAspect="1"/>
          </p:cNvSpPr>
          <p:nvPr/>
        </p:nvSpPr>
        <p:spPr>
          <a:xfrm>
            <a:off x="581191" y="5141974"/>
            <a:ext cx="11029615" cy="12588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none" baseline="0">
                <a:solidFill>
                  <a:schemeClr val="tx1">
                    <a:lumMod val="75000"/>
                    <a:lumOff val="25000"/>
                  </a:schemeClr>
                </a:solidFill>
              </a:defRPr>
            </a:lvl1pPr>
          </a:lstStyle>
          <a:p>
            <a:r>
              <a:rPr lang="en-US" dirty="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none"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4/29/2022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1" name="Rectangle 1">
            <a:extLst>
              <a:ext uri="{FF2B5EF4-FFF2-40B4-BE49-F238E27FC236}">
                <a16:creationId xmlns:a16="http://schemas.microsoft.com/office/drawing/2014/main" id="{5DC1E635-F6E7-F248-9B85-120581E81180}"/>
              </a:ext>
            </a:extLst>
          </p:cNvPr>
          <p:cNvSpPr/>
          <p:nvPr userDrawn="1"/>
        </p:nvSpPr>
        <p:spPr>
          <a:xfrm>
            <a:off x="109259" y="5552029"/>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1057039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1194" y="1956391"/>
            <a:ext cx="3863216" cy="4467523"/>
          </a:xfrm>
        </p:spPr>
        <p:txBody>
          <a:bodyPr anchor="t">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3599" y="1956391"/>
            <a:ext cx="6917210" cy="446752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4/29/2022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8" name="Title 1">
            <a:extLst>
              <a:ext uri="{FF2B5EF4-FFF2-40B4-BE49-F238E27FC236}">
                <a16:creationId xmlns:a16="http://schemas.microsoft.com/office/drawing/2014/main" id="{4C75DA6C-B626-714A-8BBC-6FDDB6BE4083}"/>
              </a:ext>
            </a:extLst>
          </p:cNvPr>
          <p:cNvSpPr>
            <a:spLocks noGrp="1"/>
          </p:cNvSpPr>
          <p:nvPr>
            <p:ph type="title"/>
          </p:nvPr>
        </p:nvSpPr>
        <p:spPr>
          <a:xfrm>
            <a:off x="581192" y="702156"/>
            <a:ext cx="11029616" cy="740156"/>
          </a:xfrm>
        </p:spPr>
        <p:txBody>
          <a:bodyPr anchor="t">
            <a:normAutofit/>
          </a:bodyPr>
          <a:lstStyle>
            <a:lvl1pPr>
              <a:defRPr sz="3400"/>
            </a:lvl1pPr>
          </a:lstStyle>
          <a:p>
            <a:r>
              <a:rPr lang="en-US"/>
              <a:t>Click to edit Master title style</a:t>
            </a:r>
            <a:endParaRPr lang="en-US" dirty="0"/>
          </a:p>
        </p:txBody>
      </p:sp>
      <p:sp>
        <p:nvSpPr>
          <p:cNvPr id="9" name="Rectangle 1">
            <a:extLst>
              <a:ext uri="{FF2B5EF4-FFF2-40B4-BE49-F238E27FC236}">
                <a16:creationId xmlns:a16="http://schemas.microsoft.com/office/drawing/2014/main" id="{72B4D55A-70C8-E04B-B7E3-3355A1131891}"/>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28003151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81192" y="2847885"/>
            <a:ext cx="4757482" cy="557784"/>
          </a:xfrm>
        </p:spPr>
        <p:txBody>
          <a:bodyPr anchor="ctr">
            <a:noAutofit/>
          </a:bodyPr>
          <a:lstStyle>
            <a:lvl1pPr marL="0" indent="0" algn="ctr">
              <a:buNone/>
              <a:defRPr sz="28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goes here</a:t>
            </a:r>
          </a:p>
        </p:txBody>
      </p:sp>
      <p:sp>
        <p:nvSpPr>
          <p:cNvPr id="4" name="Content Placeholder 3"/>
          <p:cNvSpPr>
            <a:spLocks noGrp="1"/>
          </p:cNvSpPr>
          <p:nvPr>
            <p:ph sz="half" idx="2"/>
          </p:nvPr>
        </p:nvSpPr>
        <p:spPr>
          <a:xfrm>
            <a:off x="581194" y="3523046"/>
            <a:ext cx="4757479" cy="2131499"/>
          </a:xfrm>
        </p:spPr>
        <p:txBody>
          <a:bodyPr anchor="t">
            <a:normAutofit/>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604002" y="2847886"/>
            <a:ext cx="4757483" cy="553373"/>
          </a:xfrm>
        </p:spPr>
        <p:txBody>
          <a:bodyPr anchor="ctr">
            <a:noAutofit/>
          </a:bodyPr>
          <a:lstStyle>
            <a:lvl1pPr marL="0" marR="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8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goes here</a:t>
            </a:r>
          </a:p>
        </p:txBody>
      </p:sp>
      <p:sp>
        <p:nvSpPr>
          <p:cNvPr id="6" name="Content Placeholder 5"/>
          <p:cNvSpPr>
            <a:spLocks noGrp="1"/>
          </p:cNvSpPr>
          <p:nvPr>
            <p:ph sz="quarter" idx="4"/>
          </p:nvPr>
        </p:nvSpPr>
        <p:spPr>
          <a:xfrm>
            <a:off x="6604001" y="3523046"/>
            <a:ext cx="4757484" cy="2131499"/>
          </a:xfrm>
        </p:spPr>
        <p:txBody>
          <a:bodyPr anchor="t">
            <a:normAutofit/>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4/29/2022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
        <p:nvSpPr>
          <p:cNvPr id="10" name="Title 1">
            <a:extLst>
              <a:ext uri="{FF2B5EF4-FFF2-40B4-BE49-F238E27FC236}">
                <a16:creationId xmlns:a16="http://schemas.microsoft.com/office/drawing/2014/main" id="{73CA278B-C101-7F4E-B11A-7B91B0C8E60A}"/>
              </a:ext>
            </a:extLst>
          </p:cNvPr>
          <p:cNvSpPr>
            <a:spLocks noGrp="1"/>
          </p:cNvSpPr>
          <p:nvPr>
            <p:ph type="title"/>
          </p:nvPr>
        </p:nvSpPr>
        <p:spPr>
          <a:xfrm>
            <a:off x="581192" y="702156"/>
            <a:ext cx="11029616" cy="740156"/>
          </a:xfrm>
        </p:spPr>
        <p:txBody>
          <a:bodyPr anchor="t">
            <a:normAutofit/>
          </a:bodyPr>
          <a:lstStyle>
            <a:lvl1pPr>
              <a:defRPr sz="3400"/>
            </a:lvl1pPr>
          </a:lstStyle>
          <a:p>
            <a:r>
              <a:rPr lang="en-US"/>
              <a:t>Click to edit Master title style</a:t>
            </a:r>
            <a:endParaRPr lang="en-US" dirty="0"/>
          </a:p>
        </p:txBody>
      </p:sp>
      <p:sp>
        <p:nvSpPr>
          <p:cNvPr id="11" name="Rectangle 1">
            <a:extLst>
              <a:ext uri="{FF2B5EF4-FFF2-40B4-BE49-F238E27FC236}">
                <a16:creationId xmlns:a16="http://schemas.microsoft.com/office/drawing/2014/main" id="{FE5F6035-AACE-6847-8AF4-EB3C4D79EE95}"/>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grpSp>
        <p:nvGrpSpPr>
          <p:cNvPr id="13" name="Group 12">
            <a:extLst>
              <a:ext uri="{FF2B5EF4-FFF2-40B4-BE49-F238E27FC236}">
                <a16:creationId xmlns:a16="http://schemas.microsoft.com/office/drawing/2014/main" id="{7D914FC0-3771-6041-9E7C-1C624C85A803}"/>
              </a:ext>
            </a:extLst>
          </p:cNvPr>
          <p:cNvGrpSpPr/>
          <p:nvPr userDrawn="1"/>
        </p:nvGrpSpPr>
        <p:grpSpPr>
          <a:xfrm>
            <a:off x="5463336" y="2250891"/>
            <a:ext cx="1016001" cy="3839220"/>
            <a:chOff x="5510085" y="2250891"/>
            <a:chExt cx="1016001" cy="3839220"/>
          </a:xfrm>
        </p:grpSpPr>
        <p:cxnSp>
          <p:nvCxnSpPr>
            <p:cNvPr id="14" name="Straight Connector 13">
              <a:extLst>
                <a:ext uri="{FF2B5EF4-FFF2-40B4-BE49-F238E27FC236}">
                  <a16:creationId xmlns:a16="http://schemas.microsoft.com/office/drawing/2014/main" id="{0AED3128-974C-7F4B-BF36-A3836D1725F6}"/>
                </a:ext>
              </a:extLst>
            </p:cNvPr>
            <p:cNvCxnSpPr/>
            <p:nvPr/>
          </p:nvCxnSpPr>
          <p:spPr>
            <a:xfrm>
              <a:off x="6018085" y="2340176"/>
              <a:ext cx="0" cy="37499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
              <a:extLst>
                <a:ext uri="{FF2B5EF4-FFF2-40B4-BE49-F238E27FC236}">
                  <a16:creationId xmlns:a16="http://schemas.microsoft.com/office/drawing/2014/main" id="{2D2224CB-5DFF-3D4B-816B-1A44228A23EE}"/>
                </a:ext>
              </a:extLst>
            </p:cNvPr>
            <p:cNvSpPr/>
            <p:nvPr/>
          </p:nvSpPr>
          <p:spPr>
            <a:xfrm>
              <a:off x="5510085" y="2250891"/>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r>
                <a:rPr lang="en-US" sz="1600" kern="0" noProof="0">
                  <a:solidFill>
                    <a:srgbClr val="FFFFFF"/>
                  </a:solidFill>
                  <a:latin typeface="Helvetica Light"/>
                  <a:sym typeface="Helvetica Light"/>
                </a:rPr>
                <a:t>VS</a:t>
              </a:r>
            </a:p>
          </p:txBody>
        </p:sp>
      </p:grpSp>
    </p:spTree>
    <p:extLst>
      <p:ext uri="{BB962C8B-B14F-4D97-AF65-F5344CB8AC3E}">
        <p14:creationId xmlns:p14="http://schemas.microsoft.com/office/powerpoint/2010/main" val="2695146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DB4ED54-5B5E-4A04-93D3-5772E3CE3818}" type="datetime1">
              <a:rPr lang="en-US" smtClean="0"/>
              <a:t>4/29/2022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
        <p:nvSpPr>
          <p:cNvPr id="6" name="Title 1">
            <a:extLst>
              <a:ext uri="{FF2B5EF4-FFF2-40B4-BE49-F238E27FC236}">
                <a16:creationId xmlns:a16="http://schemas.microsoft.com/office/drawing/2014/main" id="{E2F4516B-8A37-894B-82AE-60204E6767D9}"/>
              </a:ext>
            </a:extLst>
          </p:cNvPr>
          <p:cNvSpPr>
            <a:spLocks noGrp="1"/>
          </p:cNvSpPr>
          <p:nvPr>
            <p:ph type="title"/>
          </p:nvPr>
        </p:nvSpPr>
        <p:spPr>
          <a:xfrm>
            <a:off x="581192" y="702156"/>
            <a:ext cx="11029616" cy="740156"/>
          </a:xfrm>
        </p:spPr>
        <p:txBody>
          <a:bodyPr anchor="t">
            <a:normAutofit/>
          </a:bodyPr>
          <a:lstStyle>
            <a:lvl1pPr>
              <a:defRPr sz="3400" cap="none" baseline="0"/>
            </a:lvl1pPr>
          </a:lstStyle>
          <a:p>
            <a:r>
              <a:rPr lang="en-US" dirty="0"/>
              <a:t>Click to edit Master title style</a:t>
            </a:r>
          </a:p>
        </p:txBody>
      </p:sp>
      <p:sp>
        <p:nvSpPr>
          <p:cNvPr id="7" name="Rectangle 1">
            <a:extLst>
              <a:ext uri="{FF2B5EF4-FFF2-40B4-BE49-F238E27FC236}">
                <a16:creationId xmlns:a16="http://schemas.microsoft.com/office/drawing/2014/main" id="{CC16CE43-CB3C-7544-B05B-0A9F706D6FD8}"/>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806762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arrow Content Large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EEDEA7C-D9D3-5E4A-A0E6-B7A0ED5E0F89}"/>
              </a:ext>
            </a:extLst>
          </p:cNvPr>
          <p:cNvSpPr>
            <a:spLocks noGrp="1"/>
          </p:cNvSpPr>
          <p:nvPr>
            <p:ph type="pic" sz="quarter" idx="13"/>
          </p:nvPr>
        </p:nvSpPr>
        <p:spPr>
          <a:xfrm>
            <a:off x="5181599" y="0"/>
            <a:ext cx="7010400" cy="6858000"/>
          </a:xfrm>
          <a:custGeom>
            <a:avLst/>
            <a:gdLst>
              <a:gd name="connsiteX0" fmla="*/ 0 w 7010400"/>
              <a:gd name="connsiteY0" fmla="*/ 0 h 6858000"/>
              <a:gd name="connsiteX1" fmla="*/ 7010400 w 7010400"/>
              <a:gd name="connsiteY1" fmla="*/ 0 h 6858000"/>
              <a:gd name="connsiteX2" fmla="*/ 7010400 w 7010400"/>
              <a:gd name="connsiteY2" fmla="*/ 6858000 h 6858000"/>
              <a:gd name="connsiteX3" fmla="*/ 0 w 7010400"/>
              <a:gd name="connsiteY3" fmla="*/ 6858000 h 6858000"/>
              <a:gd name="connsiteX4" fmla="*/ 0 w 7010400"/>
              <a:gd name="connsiteY4" fmla="*/ 2620396 h 6858000"/>
              <a:gd name="connsiteX5" fmla="*/ 508001 w 7010400"/>
              <a:gd name="connsiteY5" fmla="*/ 2620396 h 6858000"/>
              <a:gd name="connsiteX6" fmla="*/ 508001 w 7010400"/>
              <a:gd name="connsiteY6" fmla="*/ 2239395 h 6858000"/>
              <a:gd name="connsiteX7" fmla="*/ 0 w 7010400"/>
              <a:gd name="connsiteY7" fmla="*/ 223939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10400" h="6858000">
                <a:moveTo>
                  <a:pt x="0" y="0"/>
                </a:moveTo>
                <a:lnTo>
                  <a:pt x="7010400" y="0"/>
                </a:lnTo>
                <a:lnTo>
                  <a:pt x="7010400" y="6858000"/>
                </a:lnTo>
                <a:lnTo>
                  <a:pt x="0" y="6858000"/>
                </a:lnTo>
                <a:lnTo>
                  <a:pt x="0" y="2620396"/>
                </a:lnTo>
                <a:lnTo>
                  <a:pt x="508001" y="2620396"/>
                </a:lnTo>
                <a:lnTo>
                  <a:pt x="508001" y="2239395"/>
                </a:lnTo>
                <a:lnTo>
                  <a:pt x="0" y="2239395"/>
                </a:lnTo>
                <a:close/>
              </a:path>
            </a:pathLst>
          </a:custGeom>
          <a:solidFill>
            <a:schemeClr val="tx2"/>
          </a:solidFill>
        </p:spPr>
        <p:txBody>
          <a:bodyPr wrap="square">
            <a:noAutofit/>
          </a:bodyPr>
          <a:lstStyle/>
          <a:p>
            <a:r>
              <a:rPr lang="en-US"/>
              <a:t>Click icon to add picture</a:t>
            </a:r>
            <a:endParaRPr lang="en-US" dirty="0"/>
          </a:p>
        </p:txBody>
      </p:sp>
      <p:sp>
        <p:nvSpPr>
          <p:cNvPr id="2" name="Date Placeholder 1"/>
          <p:cNvSpPr>
            <a:spLocks noGrp="1"/>
          </p:cNvSpPr>
          <p:nvPr>
            <p:ph type="dt" sz="half" idx="10"/>
          </p:nvPr>
        </p:nvSpPr>
        <p:spPr/>
        <p:txBody>
          <a:bodyPr/>
          <a:lstStyle/>
          <a:p>
            <a:fld id="{4EDE50D6-574B-40AF-946F-D52A04ADE379}" type="datetime1">
              <a:rPr lang="en-US" smtClean="0"/>
              <a:t>4/29/2022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
        <p:nvSpPr>
          <p:cNvPr id="12" name="Rectangle 1">
            <a:extLst>
              <a:ext uri="{FF2B5EF4-FFF2-40B4-BE49-F238E27FC236}">
                <a16:creationId xmlns:a16="http://schemas.microsoft.com/office/drawing/2014/main" id="{EF358276-528D-1F4E-804A-4F9FDE93568A}"/>
              </a:ext>
            </a:extLst>
          </p:cNvPr>
          <p:cNvSpPr/>
          <p:nvPr userDrawn="1"/>
        </p:nvSpPr>
        <p:spPr>
          <a:xfrm>
            <a:off x="4673599" y="2239395"/>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
        <p:nvSpPr>
          <p:cNvPr id="15" name="Rectangle 1">
            <a:extLst>
              <a:ext uri="{FF2B5EF4-FFF2-40B4-BE49-F238E27FC236}">
                <a16:creationId xmlns:a16="http://schemas.microsoft.com/office/drawing/2014/main" id="{A6817E56-9BF4-B245-9536-10F7E163D7D9}"/>
              </a:ext>
            </a:extLst>
          </p:cNvPr>
          <p:cNvSpPr/>
          <p:nvPr userDrawn="1"/>
        </p:nvSpPr>
        <p:spPr>
          <a:xfrm>
            <a:off x="581192" y="875830"/>
            <a:ext cx="2540001" cy="25400"/>
          </a:xfrm>
          <a:prstGeom prst="rect">
            <a:avLst/>
          </a:prstGeom>
          <a:solidFill>
            <a:srgbClr val="24282B"/>
          </a:solidFill>
          <a:ln w="12700">
            <a:miter lim="400000"/>
          </a:ln>
        </p:spPr>
        <p:txBody>
          <a:bodyPr lIns="50800" tIns="50800" rIns="50800" bIns="50800" anchor="ctr"/>
          <a:lstStyle/>
          <a:p>
            <a:pPr algn="ctr">
              <a:defRPr sz="3200" spc="0">
                <a:solidFill>
                  <a:srgbClr val="0433FF"/>
                </a:solidFill>
                <a:latin typeface="Helvetica Light"/>
                <a:ea typeface="Helvetica Light"/>
                <a:cs typeface="Helvetica Light"/>
                <a:sym typeface="Helvetica Light"/>
              </a:defRPr>
            </a:pPr>
            <a:endParaRPr lang="en-US" noProof="0" dirty="0"/>
          </a:p>
        </p:txBody>
      </p:sp>
      <p:sp>
        <p:nvSpPr>
          <p:cNvPr id="18" name="Content Placeholder 2">
            <a:extLst>
              <a:ext uri="{FF2B5EF4-FFF2-40B4-BE49-F238E27FC236}">
                <a16:creationId xmlns:a16="http://schemas.microsoft.com/office/drawing/2014/main" id="{A2F758DC-4792-1D42-83A8-ED4E6CD5F7E3}"/>
              </a:ext>
            </a:extLst>
          </p:cNvPr>
          <p:cNvSpPr>
            <a:spLocks noGrp="1"/>
          </p:cNvSpPr>
          <p:nvPr>
            <p:ph sz="half" idx="1"/>
          </p:nvPr>
        </p:nvSpPr>
        <p:spPr>
          <a:xfrm>
            <a:off x="581194" y="2720636"/>
            <a:ext cx="3863216" cy="3634317"/>
          </a:xfrm>
        </p:spPr>
        <p:txBody>
          <a:bodyPr anchor="t">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a:extLst>
              <a:ext uri="{FF2B5EF4-FFF2-40B4-BE49-F238E27FC236}">
                <a16:creationId xmlns:a16="http://schemas.microsoft.com/office/drawing/2014/main" id="{2859246A-0674-144E-84D6-29D5891C06F8}"/>
              </a:ext>
            </a:extLst>
          </p:cNvPr>
          <p:cNvSpPr>
            <a:spLocks noGrp="1"/>
          </p:cNvSpPr>
          <p:nvPr>
            <p:ph type="title" hasCustomPrompt="1"/>
          </p:nvPr>
        </p:nvSpPr>
        <p:spPr>
          <a:xfrm>
            <a:off x="581192" y="1304660"/>
            <a:ext cx="3863216" cy="1415976"/>
          </a:xfrm>
        </p:spPr>
        <p:txBody>
          <a:bodyPr anchor="t">
            <a:normAutofit/>
          </a:bodyPr>
          <a:lstStyle>
            <a:lvl1pPr>
              <a:defRPr sz="3400" cap="none" baseline="0"/>
            </a:lvl1pPr>
          </a:lstStyle>
          <a:p>
            <a:r>
              <a:rPr lang="en-US" dirty="0"/>
              <a:t>Title goes here</a:t>
            </a:r>
          </a:p>
        </p:txBody>
      </p:sp>
    </p:spTree>
    <p:extLst>
      <p:ext uri="{BB962C8B-B14F-4D97-AF65-F5344CB8AC3E}">
        <p14:creationId xmlns:p14="http://schemas.microsoft.com/office/powerpoint/2010/main" val="1109985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4/29/2022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1">
            <a:extLst>
              <a:ext uri="{FF2B5EF4-FFF2-40B4-BE49-F238E27FC236}">
                <a16:creationId xmlns:a16="http://schemas.microsoft.com/office/drawing/2014/main" id="{360596E6-4DE9-A746-9D39-94401D2B4645}"/>
              </a:ext>
            </a:extLst>
          </p:cNvPr>
          <p:cNvSpPr/>
          <p:nvPr userDrawn="1"/>
        </p:nvSpPr>
        <p:spPr>
          <a:xfrm rot="16200000">
            <a:off x="3619401" y="2402840"/>
            <a:ext cx="1270001" cy="12701"/>
          </a:xfrm>
          <a:prstGeom prst="rect">
            <a:avLst/>
          </a:prstGeom>
          <a:solidFill>
            <a:srgbClr val="111111"/>
          </a:solidFill>
          <a:ln w="12700">
            <a:miter lim="400000"/>
          </a:ln>
        </p:spPr>
        <p:txBody>
          <a:bodyPr lIns="25400" tIns="25400" rIns="25400" bIns="25400" anchor="ctr"/>
          <a:lstStyle/>
          <a:p>
            <a:pPr algn="ctr">
              <a:defRPr sz="3200" spc="0">
                <a:solidFill>
                  <a:srgbClr val="000000"/>
                </a:solidFill>
                <a:latin typeface="Helvetica Light"/>
                <a:ea typeface="Helvetica Light"/>
                <a:cs typeface="Helvetica Light"/>
                <a:sym typeface="Helvetica Light"/>
              </a:defRPr>
            </a:pPr>
            <a:endParaRPr lang="en-US" sz="1600" noProof="0" dirty="0"/>
          </a:p>
        </p:txBody>
      </p:sp>
      <p:sp>
        <p:nvSpPr>
          <p:cNvPr id="14" name="Picture Placeholder 13">
            <a:extLst>
              <a:ext uri="{FF2B5EF4-FFF2-40B4-BE49-F238E27FC236}">
                <a16:creationId xmlns:a16="http://schemas.microsoft.com/office/drawing/2014/main" id="{14FCD294-AF1C-5E4C-A4DA-80CFCFA430D2}"/>
              </a:ext>
            </a:extLst>
          </p:cNvPr>
          <p:cNvSpPr>
            <a:spLocks noGrp="1"/>
          </p:cNvSpPr>
          <p:nvPr>
            <p:ph type="pic" sz="quarter" idx="13"/>
          </p:nvPr>
        </p:nvSpPr>
        <p:spPr>
          <a:xfrm>
            <a:off x="973138" y="917461"/>
            <a:ext cx="2205037" cy="4989627"/>
          </a:xfrm>
          <a:custGeom>
            <a:avLst/>
            <a:gdLst>
              <a:gd name="connsiteX0" fmla="*/ 0 w 2205037"/>
              <a:gd name="connsiteY0" fmla="*/ 0 h 4989627"/>
              <a:gd name="connsiteX1" fmla="*/ 2205037 w 2205037"/>
              <a:gd name="connsiteY1" fmla="*/ 0 h 4989627"/>
              <a:gd name="connsiteX2" fmla="*/ 2205037 w 2205037"/>
              <a:gd name="connsiteY2" fmla="*/ 4989627 h 4989627"/>
              <a:gd name="connsiteX3" fmla="*/ 0 w 2205037"/>
              <a:gd name="connsiteY3" fmla="*/ 4989627 h 4989627"/>
              <a:gd name="connsiteX4" fmla="*/ 0 w 2205037"/>
              <a:gd name="connsiteY4" fmla="*/ 4286290 h 4989627"/>
              <a:gd name="connsiteX5" fmla="*/ 809319 w 2205037"/>
              <a:gd name="connsiteY5" fmla="*/ 4286290 h 4989627"/>
              <a:gd name="connsiteX6" fmla="*/ 809319 w 2205037"/>
              <a:gd name="connsiteY6" fmla="*/ 3905289 h 4989627"/>
              <a:gd name="connsiteX7" fmla="*/ 0 w 2205037"/>
              <a:gd name="connsiteY7" fmla="*/ 3905289 h 49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5037" h="4989627">
                <a:moveTo>
                  <a:pt x="0" y="0"/>
                </a:moveTo>
                <a:lnTo>
                  <a:pt x="2205037" y="0"/>
                </a:lnTo>
                <a:lnTo>
                  <a:pt x="2205037" y="4989627"/>
                </a:lnTo>
                <a:lnTo>
                  <a:pt x="0" y="4989627"/>
                </a:lnTo>
                <a:lnTo>
                  <a:pt x="0" y="4286290"/>
                </a:lnTo>
                <a:lnTo>
                  <a:pt x="809319" y="4286290"/>
                </a:lnTo>
                <a:lnTo>
                  <a:pt x="809319" y="3905289"/>
                </a:lnTo>
                <a:lnTo>
                  <a:pt x="0" y="3905289"/>
                </a:lnTo>
                <a:close/>
              </a:path>
            </a:pathLst>
          </a:custGeom>
          <a:solidFill>
            <a:schemeClr val="tx2"/>
          </a:solidFill>
        </p:spPr>
        <p:txBody>
          <a:bodyPr wrap="square">
            <a:noAutofit/>
          </a:bodyPr>
          <a:lstStyle/>
          <a:p>
            <a:r>
              <a:rPr lang="en-US"/>
              <a:t>Click icon to add picture</a:t>
            </a:r>
            <a:endParaRPr lang="en-US" dirty="0"/>
          </a:p>
        </p:txBody>
      </p:sp>
      <p:sp>
        <p:nvSpPr>
          <p:cNvPr id="15" name="Rectangle 1">
            <a:extLst>
              <a:ext uri="{FF2B5EF4-FFF2-40B4-BE49-F238E27FC236}">
                <a16:creationId xmlns:a16="http://schemas.microsoft.com/office/drawing/2014/main" id="{8EDF2123-85B2-F547-8D7A-F0273E1E9E85}"/>
              </a:ext>
            </a:extLst>
          </p:cNvPr>
          <p:cNvSpPr/>
          <p:nvPr userDrawn="1"/>
        </p:nvSpPr>
        <p:spPr>
          <a:xfrm>
            <a:off x="764089" y="4824593"/>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
        <p:nvSpPr>
          <p:cNvPr id="18" name="Title 1">
            <a:extLst>
              <a:ext uri="{FF2B5EF4-FFF2-40B4-BE49-F238E27FC236}">
                <a16:creationId xmlns:a16="http://schemas.microsoft.com/office/drawing/2014/main" id="{51DA15C9-6722-0B47-897A-7DC9AED35B7C}"/>
              </a:ext>
            </a:extLst>
          </p:cNvPr>
          <p:cNvSpPr>
            <a:spLocks noGrp="1"/>
          </p:cNvSpPr>
          <p:nvPr>
            <p:ph type="title" hasCustomPrompt="1"/>
          </p:nvPr>
        </p:nvSpPr>
        <p:spPr>
          <a:xfrm>
            <a:off x="4248051" y="2945525"/>
            <a:ext cx="2945494" cy="1613201"/>
          </a:xfrm>
        </p:spPr>
        <p:txBody>
          <a:bodyPr lIns="0" tIns="0" rIns="0" bIns="0" anchor="b">
            <a:normAutofit/>
          </a:bodyPr>
          <a:lstStyle>
            <a:lvl1pPr>
              <a:defRPr sz="3400"/>
            </a:lvl1pPr>
          </a:lstStyle>
          <a:p>
            <a:r>
              <a:rPr lang="en-US" dirty="0"/>
              <a:t>TITLE GOES HERE</a:t>
            </a:r>
          </a:p>
        </p:txBody>
      </p:sp>
      <p:sp>
        <p:nvSpPr>
          <p:cNvPr id="22" name="Content Placeholder 20">
            <a:extLst>
              <a:ext uri="{FF2B5EF4-FFF2-40B4-BE49-F238E27FC236}">
                <a16:creationId xmlns:a16="http://schemas.microsoft.com/office/drawing/2014/main" id="{5FFB748F-E999-9A4B-B9D8-B6E1C2AE0134}"/>
              </a:ext>
            </a:extLst>
          </p:cNvPr>
          <p:cNvSpPr>
            <a:spLocks noGrp="1"/>
          </p:cNvSpPr>
          <p:nvPr>
            <p:ph sz="quarter" idx="14"/>
          </p:nvPr>
        </p:nvSpPr>
        <p:spPr>
          <a:xfrm>
            <a:off x="7405688" y="2005013"/>
            <a:ext cx="4510087" cy="4027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873475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aller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4/29/2022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
        <p:nvSpPr>
          <p:cNvPr id="5" name="placeholder.jpg">
            <a:extLst>
              <a:ext uri="{FF2B5EF4-FFF2-40B4-BE49-F238E27FC236}">
                <a16:creationId xmlns:a16="http://schemas.microsoft.com/office/drawing/2014/main" id="{D447DA2F-5DA0-834C-9AFA-DC4F7B4ECCDC}"/>
              </a:ext>
            </a:extLst>
          </p:cNvPr>
          <p:cNvSpPr>
            <a:spLocks noGrp="1"/>
          </p:cNvSpPr>
          <p:nvPr>
            <p:ph type="pic" sz="quarter" idx="13"/>
          </p:nvPr>
        </p:nvSpPr>
        <p:spPr>
          <a:xfrm>
            <a:off x="10128308" y="717550"/>
            <a:ext cx="2063601" cy="4953001"/>
          </a:xfrm>
          <a:prstGeom prst="rect">
            <a:avLst/>
          </a:prstGeom>
          <a:solidFill>
            <a:schemeClr val="tx2"/>
          </a:solidFill>
        </p:spPr>
        <p:txBody>
          <a:bodyPr lIns="91439" tIns="45719" rIns="91439" bIns="45719">
            <a:noAutofit/>
          </a:bodyPr>
          <a:lstStyle/>
          <a:p>
            <a:r>
              <a:rPr lang="en-US" noProof="0"/>
              <a:t>Click icon to add picture</a:t>
            </a:r>
          </a:p>
        </p:txBody>
      </p:sp>
      <p:sp>
        <p:nvSpPr>
          <p:cNvPr id="10" name="Picture Placeholder 9">
            <a:extLst>
              <a:ext uri="{FF2B5EF4-FFF2-40B4-BE49-F238E27FC236}">
                <a16:creationId xmlns:a16="http://schemas.microsoft.com/office/drawing/2014/main" id="{0292654E-1088-3C42-A573-2CBF48FA3324}"/>
              </a:ext>
            </a:extLst>
          </p:cNvPr>
          <p:cNvSpPr>
            <a:spLocks noGrp="1"/>
          </p:cNvSpPr>
          <p:nvPr>
            <p:ph type="pic" sz="quarter" idx="14"/>
          </p:nvPr>
        </p:nvSpPr>
        <p:spPr>
          <a:xfrm>
            <a:off x="1274457" y="3168650"/>
            <a:ext cx="3367194" cy="3689350"/>
          </a:xfrm>
          <a:custGeom>
            <a:avLst/>
            <a:gdLst>
              <a:gd name="connsiteX0" fmla="*/ 0 w 3367194"/>
              <a:gd name="connsiteY0" fmla="*/ 0 h 3689350"/>
              <a:gd name="connsiteX1" fmla="*/ 3367194 w 3367194"/>
              <a:gd name="connsiteY1" fmla="*/ 0 h 3689350"/>
              <a:gd name="connsiteX2" fmla="*/ 3367194 w 3367194"/>
              <a:gd name="connsiteY2" fmla="*/ 3689350 h 3689350"/>
              <a:gd name="connsiteX3" fmla="*/ 0 w 3367194"/>
              <a:gd name="connsiteY3" fmla="*/ 3689350 h 3689350"/>
              <a:gd name="connsiteX4" fmla="*/ 0 w 3367194"/>
              <a:gd name="connsiteY4" fmla="*/ 2035101 h 3689350"/>
              <a:gd name="connsiteX5" fmla="*/ 508000 w 3367194"/>
              <a:gd name="connsiteY5" fmla="*/ 2035101 h 3689350"/>
              <a:gd name="connsiteX6" fmla="*/ 508000 w 3367194"/>
              <a:gd name="connsiteY6" fmla="*/ 1654100 h 3689350"/>
              <a:gd name="connsiteX7" fmla="*/ 0 w 3367194"/>
              <a:gd name="connsiteY7" fmla="*/ 1654100 h 368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7194" h="3689350">
                <a:moveTo>
                  <a:pt x="0" y="0"/>
                </a:moveTo>
                <a:lnTo>
                  <a:pt x="3367194" y="0"/>
                </a:lnTo>
                <a:lnTo>
                  <a:pt x="3367194" y="3689350"/>
                </a:lnTo>
                <a:lnTo>
                  <a:pt x="0" y="3689350"/>
                </a:lnTo>
                <a:lnTo>
                  <a:pt x="0" y="2035101"/>
                </a:lnTo>
                <a:lnTo>
                  <a:pt x="508000" y="2035101"/>
                </a:lnTo>
                <a:lnTo>
                  <a:pt x="508000" y="1654100"/>
                </a:lnTo>
                <a:lnTo>
                  <a:pt x="0" y="1654100"/>
                </a:lnTo>
                <a:close/>
              </a:path>
            </a:pathLst>
          </a:custGeom>
          <a:solidFill>
            <a:schemeClr val="tx2"/>
          </a:solidFill>
        </p:spPr>
        <p:txBody>
          <a:bodyPr wrap="square" lIns="91439" tIns="45719" rIns="91439" bIns="45719">
            <a:noAutofit/>
          </a:bodyPr>
          <a:lstStyle/>
          <a:p>
            <a:r>
              <a:rPr lang="en-US" noProof="0"/>
              <a:t>Click icon to add picture</a:t>
            </a:r>
          </a:p>
        </p:txBody>
      </p:sp>
      <p:sp>
        <p:nvSpPr>
          <p:cNvPr id="7" name="placeholder.jpg">
            <a:extLst>
              <a:ext uri="{FF2B5EF4-FFF2-40B4-BE49-F238E27FC236}">
                <a16:creationId xmlns:a16="http://schemas.microsoft.com/office/drawing/2014/main" id="{098C8554-580A-2442-9906-28A71B624A68}"/>
              </a:ext>
            </a:extLst>
          </p:cNvPr>
          <p:cNvSpPr>
            <a:spLocks noGrp="1"/>
          </p:cNvSpPr>
          <p:nvPr>
            <p:ph type="pic" sz="quarter" idx="15"/>
          </p:nvPr>
        </p:nvSpPr>
        <p:spPr>
          <a:xfrm>
            <a:off x="1274457" y="0"/>
            <a:ext cx="3367194" cy="2667000"/>
          </a:xfrm>
          <a:prstGeom prst="rect">
            <a:avLst/>
          </a:prstGeom>
          <a:solidFill>
            <a:schemeClr val="tx2"/>
          </a:solidFill>
        </p:spPr>
        <p:txBody>
          <a:bodyPr lIns="91439" tIns="45719" rIns="91439" bIns="45719">
            <a:noAutofit/>
          </a:bodyPr>
          <a:lstStyle/>
          <a:p>
            <a:r>
              <a:rPr lang="en-US" noProof="0"/>
              <a:t>Click icon to add picture</a:t>
            </a:r>
          </a:p>
        </p:txBody>
      </p:sp>
      <p:sp>
        <p:nvSpPr>
          <p:cNvPr id="11" name="Rectangle 1">
            <a:extLst>
              <a:ext uri="{FF2B5EF4-FFF2-40B4-BE49-F238E27FC236}">
                <a16:creationId xmlns:a16="http://schemas.microsoft.com/office/drawing/2014/main" id="{4DD41584-4B5C-2B41-B712-6810C565BC56}"/>
              </a:ext>
            </a:extLst>
          </p:cNvPr>
          <p:cNvSpPr/>
          <p:nvPr userDrawn="1"/>
        </p:nvSpPr>
        <p:spPr>
          <a:xfrm>
            <a:off x="766456" y="4822750"/>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
        <p:nvSpPr>
          <p:cNvPr id="12" name="Rectangle 1">
            <a:extLst>
              <a:ext uri="{FF2B5EF4-FFF2-40B4-BE49-F238E27FC236}">
                <a16:creationId xmlns:a16="http://schemas.microsoft.com/office/drawing/2014/main" id="{BCFE255A-D792-824C-B7BD-0F53CCBE9393}"/>
              </a:ext>
            </a:extLst>
          </p:cNvPr>
          <p:cNvSpPr/>
          <p:nvPr userDrawn="1"/>
        </p:nvSpPr>
        <p:spPr>
          <a:xfrm>
            <a:off x="9493307" y="2901950"/>
            <a:ext cx="1270001" cy="12700"/>
          </a:xfrm>
          <a:prstGeom prst="rect">
            <a:avLst/>
          </a:prstGeom>
          <a:solidFill>
            <a:srgbClr val="24282B"/>
          </a:solidFill>
          <a:ln w="12700">
            <a:miter lim="400000"/>
          </a:ln>
        </p:spPr>
        <p:txBody>
          <a:bodyPr lIns="25400" tIns="25400" rIns="25400" bIns="25400" anchor="ctr"/>
          <a:lstStyle/>
          <a:p>
            <a:pPr algn="ctr">
              <a:defRPr sz="3200" spc="0">
                <a:solidFill>
                  <a:srgbClr val="0433FF"/>
                </a:solidFill>
                <a:latin typeface="Helvetica Light"/>
                <a:ea typeface="Helvetica Light"/>
                <a:cs typeface="Helvetica Light"/>
                <a:sym typeface="Helvetica Light"/>
              </a:defRPr>
            </a:pPr>
            <a:endParaRPr lang="en-US" sz="1600" noProof="0" dirty="0"/>
          </a:p>
        </p:txBody>
      </p:sp>
      <p:sp>
        <p:nvSpPr>
          <p:cNvPr id="13" name="Rectangle 1">
            <a:extLst>
              <a:ext uri="{FF2B5EF4-FFF2-40B4-BE49-F238E27FC236}">
                <a16:creationId xmlns:a16="http://schemas.microsoft.com/office/drawing/2014/main" id="{C5F7BCC5-255A-E040-9CB6-55FC42CEBF16}"/>
              </a:ext>
            </a:extLst>
          </p:cNvPr>
          <p:cNvSpPr/>
          <p:nvPr userDrawn="1"/>
        </p:nvSpPr>
        <p:spPr>
          <a:xfrm rot="16200000">
            <a:off x="3519629" y="2273300"/>
            <a:ext cx="1270001" cy="12700"/>
          </a:xfrm>
          <a:prstGeom prst="rect">
            <a:avLst/>
          </a:prstGeom>
          <a:solidFill>
            <a:srgbClr val="24282B"/>
          </a:solidFill>
          <a:ln w="12700">
            <a:miter lim="400000"/>
          </a:ln>
        </p:spPr>
        <p:txBody>
          <a:bodyPr lIns="25400" tIns="25400" rIns="25400" bIns="25400" anchor="ctr"/>
          <a:lstStyle/>
          <a:p>
            <a:pPr algn="ctr">
              <a:defRPr sz="3200" spc="0">
                <a:solidFill>
                  <a:srgbClr val="0433FF"/>
                </a:solidFill>
                <a:latin typeface="Helvetica Light"/>
                <a:ea typeface="Helvetica Light"/>
                <a:cs typeface="Helvetica Light"/>
                <a:sym typeface="Helvetica Light"/>
              </a:defRPr>
            </a:pPr>
            <a:endParaRPr lang="en-US" sz="1600" noProof="0" dirty="0"/>
          </a:p>
        </p:txBody>
      </p:sp>
      <p:sp>
        <p:nvSpPr>
          <p:cNvPr id="16" name="Title 1">
            <a:extLst>
              <a:ext uri="{FF2B5EF4-FFF2-40B4-BE49-F238E27FC236}">
                <a16:creationId xmlns:a16="http://schemas.microsoft.com/office/drawing/2014/main" id="{A015DDBE-BC7A-D046-BEA1-79A44722B1F7}"/>
              </a:ext>
            </a:extLst>
          </p:cNvPr>
          <p:cNvSpPr>
            <a:spLocks noGrp="1"/>
          </p:cNvSpPr>
          <p:nvPr>
            <p:ph type="title" hasCustomPrompt="1"/>
          </p:nvPr>
        </p:nvSpPr>
        <p:spPr>
          <a:xfrm>
            <a:off x="6152484" y="3486000"/>
            <a:ext cx="3658324" cy="1613201"/>
          </a:xfrm>
        </p:spPr>
        <p:txBody>
          <a:bodyPr lIns="0" tIns="0" rIns="0" bIns="0" anchor="ctr">
            <a:normAutofit/>
          </a:bodyPr>
          <a:lstStyle>
            <a:lvl1pPr>
              <a:defRPr sz="3400"/>
            </a:lvl1pPr>
          </a:lstStyle>
          <a:p>
            <a:r>
              <a:rPr lang="en-US" dirty="0"/>
              <a:t>TITLE GOES HERE</a:t>
            </a:r>
          </a:p>
        </p:txBody>
      </p:sp>
    </p:spTree>
    <p:extLst>
      <p:ext uri="{BB962C8B-B14F-4D97-AF65-F5344CB8AC3E}">
        <p14:creationId xmlns:p14="http://schemas.microsoft.com/office/powerpoint/2010/main" val="8380815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4/29/2022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1">
            <a:extLst>
              <a:ext uri="{FF2B5EF4-FFF2-40B4-BE49-F238E27FC236}">
                <a16:creationId xmlns:a16="http://schemas.microsoft.com/office/drawing/2014/main" id="{D6BDBD8F-0811-E743-8D29-95FBA6111DCA}"/>
              </a:ext>
            </a:extLst>
          </p:cNvPr>
          <p:cNvSpPr/>
          <p:nvPr userDrawn="1"/>
        </p:nvSpPr>
        <p:spPr>
          <a:xfrm>
            <a:off x="5216208" y="-1"/>
            <a:ext cx="6975793" cy="6858001"/>
          </a:xfrm>
          <a:prstGeom prst="rect">
            <a:avLst/>
          </a:prstGeom>
          <a:solidFill>
            <a:schemeClr val="tx2"/>
          </a:solidFill>
          <a:ln w="12700">
            <a:miter lim="400000"/>
          </a:ln>
        </p:spPr>
        <p:txBody>
          <a:bodyPr lIns="25400" tIns="25400" rIns="25400" bIns="25400" anchor="ctr"/>
          <a:lstStyle/>
          <a:p>
            <a:pPr algn="ctr">
              <a:defRPr sz="3200" spc="0">
                <a:solidFill>
                  <a:srgbClr val="FFFFFF"/>
                </a:solidFill>
                <a:latin typeface="Helvetica Light"/>
                <a:ea typeface="Helvetica Light"/>
                <a:cs typeface="Helvetica Light"/>
                <a:sym typeface="Helvetica Light"/>
              </a:defRPr>
            </a:pPr>
            <a:endParaRPr lang="en-US" sz="1600" noProof="0"/>
          </a:p>
        </p:txBody>
      </p:sp>
      <p:sp>
        <p:nvSpPr>
          <p:cNvPr id="6" name="Rectangle 1">
            <a:extLst>
              <a:ext uri="{FF2B5EF4-FFF2-40B4-BE49-F238E27FC236}">
                <a16:creationId xmlns:a16="http://schemas.microsoft.com/office/drawing/2014/main" id="{5D8F780B-398B-314B-87F1-35307B42F72E}"/>
              </a:ext>
            </a:extLst>
          </p:cNvPr>
          <p:cNvSpPr/>
          <p:nvPr userDrawn="1"/>
        </p:nvSpPr>
        <p:spPr>
          <a:xfrm rot="16200000">
            <a:off x="797983" y="2940050"/>
            <a:ext cx="1270001" cy="12700"/>
          </a:xfrm>
          <a:prstGeom prst="rect">
            <a:avLst/>
          </a:prstGeom>
          <a:solidFill>
            <a:srgbClr val="24282B"/>
          </a:solidFill>
          <a:ln w="12700">
            <a:miter lim="400000"/>
          </a:ln>
        </p:spPr>
        <p:txBody>
          <a:bodyPr lIns="25400" tIns="25400" rIns="25400" bIns="25400" anchor="ctr"/>
          <a:lstStyle/>
          <a:p>
            <a:pPr algn="ctr">
              <a:defRPr sz="3200" spc="0">
                <a:solidFill>
                  <a:srgbClr val="0433FF"/>
                </a:solidFill>
                <a:latin typeface="Helvetica Light"/>
                <a:ea typeface="Helvetica Light"/>
                <a:cs typeface="Helvetica Light"/>
                <a:sym typeface="Helvetica Light"/>
              </a:defRPr>
            </a:pPr>
            <a:endParaRPr lang="en-US" sz="1600" noProof="0"/>
          </a:p>
        </p:txBody>
      </p:sp>
      <p:sp>
        <p:nvSpPr>
          <p:cNvPr id="8" name="Rectangle 1">
            <a:extLst>
              <a:ext uri="{FF2B5EF4-FFF2-40B4-BE49-F238E27FC236}">
                <a16:creationId xmlns:a16="http://schemas.microsoft.com/office/drawing/2014/main" id="{D1EE7A36-F988-7C4A-A854-1D7E6E70D021}"/>
              </a:ext>
            </a:extLst>
          </p:cNvPr>
          <p:cNvSpPr/>
          <p:nvPr userDrawn="1"/>
        </p:nvSpPr>
        <p:spPr>
          <a:xfrm>
            <a:off x="4673599" y="604043"/>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9" name="Title 1">
            <a:extLst>
              <a:ext uri="{FF2B5EF4-FFF2-40B4-BE49-F238E27FC236}">
                <a16:creationId xmlns:a16="http://schemas.microsoft.com/office/drawing/2014/main" id="{979BAFF7-5B8A-F446-87E9-6B4851CCF1C0}"/>
              </a:ext>
            </a:extLst>
          </p:cNvPr>
          <p:cNvSpPr>
            <a:spLocks noGrp="1"/>
          </p:cNvSpPr>
          <p:nvPr>
            <p:ph type="title" hasCustomPrompt="1"/>
          </p:nvPr>
        </p:nvSpPr>
        <p:spPr>
          <a:xfrm>
            <a:off x="1426632" y="4035869"/>
            <a:ext cx="3658324" cy="1613201"/>
          </a:xfrm>
        </p:spPr>
        <p:txBody>
          <a:bodyPr lIns="0" tIns="0" rIns="0" bIns="0" anchor="b">
            <a:normAutofit/>
          </a:bodyPr>
          <a:lstStyle>
            <a:lvl1pPr>
              <a:defRPr sz="3400"/>
            </a:lvl1pPr>
          </a:lstStyle>
          <a:p>
            <a:r>
              <a:rPr lang="en-US" dirty="0"/>
              <a:t>TITLE GOES HERE</a:t>
            </a:r>
          </a:p>
        </p:txBody>
      </p:sp>
      <p:sp>
        <p:nvSpPr>
          <p:cNvPr id="11" name="Content Placeholder 10">
            <a:extLst>
              <a:ext uri="{FF2B5EF4-FFF2-40B4-BE49-F238E27FC236}">
                <a16:creationId xmlns:a16="http://schemas.microsoft.com/office/drawing/2014/main" id="{95663095-8E7E-6049-8528-84CCDFA93AF6}"/>
              </a:ext>
            </a:extLst>
          </p:cNvPr>
          <p:cNvSpPr>
            <a:spLocks noGrp="1"/>
          </p:cNvSpPr>
          <p:nvPr>
            <p:ph sz="quarter" idx="13"/>
          </p:nvPr>
        </p:nvSpPr>
        <p:spPr>
          <a:xfrm>
            <a:off x="6016689" y="878177"/>
            <a:ext cx="5341775" cy="5251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66812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9E887ACE-210F-4A8A-A033-E24FD239D1BB}"/>
              </a:ext>
            </a:extLst>
          </p:cNvPr>
          <p:cNvSpPr/>
          <p:nvPr userDrawn="1"/>
        </p:nvSpPr>
        <p:spPr>
          <a:xfrm>
            <a:off x="0" y="-1"/>
            <a:ext cx="6975793" cy="6858001"/>
          </a:xfrm>
          <a:prstGeom prst="rect">
            <a:avLst/>
          </a:prstGeom>
          <a:solidFill>
            <a:schemeClr val="tx2"/>
          </a:solidFill>
          <a:ln w="12700">
            <a:miter lim="400000"/>
          </a:ln>
        </p:spPr>
        <p:txBody>
          <a:bodyPr lIns="25400" tIns="25400" rIns="25400" bIns="25400" anchor="ctr"/>
          <a:lstStyle/>
          <a:p>
            <a:pPr algn="ctr">
              <a:defRPr sz="3200" spc="0">
                <a:solidFill>
                  <a:srgbClr val="FFFFFF"/>
                </a:solidFill>
                <a:latin typeface="Helvetica Light"/>
                <a:ea typeface="Helvetica Light"/>
                <a:cs typeface="Helvetica Light"/>
                <a:sym typeface="Helvetica Light"/>
              </a:defRPr>
            </a:pPr>
            <a:endParaRPr lang="en-US" sz="1600" noProof="0"/>
          </a:p>
        </p:txBody>
      </p:sp>
      <p:sp>
        <p:nvSpPr>
          <p:cNvPr id="11" name="Content Placeholder 10">
            <a:extLst>
              <a:ext uri="{FF2B5EF4-FFF2-40B4-BE49-F238E27FC236}">
                <a16:creationId xmlns:a16="http://schemas.microsoft.com/office/drawing/2014/main" id="{95663095-8E7E-6049-8528-84CCDFA93AF6}"/>
              </a:ext>
            </a:extLst>
          </p:cNvPr>
          <p:cNvSpPr>
            <a:spLocks noGrp="1"/>
          </p:cNvSpPr>
          <p:nvPr>
            <p:ph sz="quarter" idx="13"/>
          </p:nvPr>
        </p:nvSpPr>
        <p:spPr>
          <a:xfrm>
            <a:off x="754225" y="878177"/>
            <a:ext cx="5341775" cy="5251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4EDE50D6-574B-40AF-946F-D52A04ADE379}" type="datetime1">
              <a:rPr lang="en-US" smtClean="0"/>
              <a:t>4/29/2022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
        <p:nvSpPr>
          <p:cNvPr id="6" name="Rectangle 1">
            <a:extLst>
              <a:ext uri="{FF2B5EF4-FFF2-40B4-BE49-F238E27FC236}">
                <a16:creationId xmlns:a16="http://schemas.microsoft.com/office/drawing/2014/main" id="{5D8F780B-398B-314B-87F1-35307B42F72E}"/>
              </a:ext>
            </a:extLst>
          </p:cNvPr>
          <p:cNvSpPr/>
          <p:nvPr userDrawn="1"/>
        </p:nvSpPr>
        <p:spPr>
          <a:xfrm rot="16200000">
            <a:off x="7326450" y="2940050"/>
            <a:ext cx="1270001" cy="12700"/>
          </a:xfrm>
          <a:prstGeom prst="rect">
            <a:avLst/>
          </a:prstGeom>
          <a:solidFill>
            <a:srgbClr val="24282B"/>
          </a:solidFill>
          <a:ln w="12700">
            <a:miter lim="400000"/>
          </a:ln>
        </p:spPr>
        <p:txBody>
          <a:bodyPr lIns="25400" tIns="25400" rIns="25400" bIns="25400" anchor="ctr"/>
          <a:lstStyle/>
          <a:p>
            <a:pPr algn="ctr">
              <a:defRPr sz="3200" spc="0">
                <a:solidFill>
                  <a:srgbClr val="0433FF"/>
                </a:solidFill>
                <a:latin typeface="Helvetica Light"/>
                <a:ea typeface="Helvetica Light"/>
                <a:cs typeface="Helvetica Light"/>
                <a:sym typeface="Helvetica Light"/>
              </a:defRPr>
            </a:pPr>
            <a:endParaRPr lang="en-US" sz="1600" noProof="0"/>
          </a:p>
        </p:txBody>
      </p:sp>
      <p:sp>
        <p:nvSpPr>
          <p:cNvPr id="8" name="Rectangle 1">
            <a:extLst>
              <a:ext uri="{FF2B5EF4-FFF2-40B4-BE49-F238E27FC236}">
                <a16:creationId xmlns:a16="http://schemas.microsoft.com/office/drawing/2014/main" id="{D1EE7A36-F988-7C4A-A854-1D7E6E70D021}"/>
              </a:ext>
            </a:extLst>
          </p:cNvPr>
          <p:cNvSpPr/>
          <p:nvPr userDrawn="1"/>
        </p:nvSpPr>
        <p:spPr>
          <a:xfrm>
            <a:off x="6482401" y="604043"/>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9" name="Title 1">
            <a:extLst>
              <a:ext uri="{FF2B5EF4-FFF2-40B4-BE49-F238E27FC236}">
                <a16:creationId xmlns:a16="http://schemas.microsoft.com/office/drawing/2014/main" id="{979BAFF7-5B8A-F446-87E9-6B4851CCF1C0}"/>
              </a:ext>
            </a:extLst>
          </p:cNvPr>
          <p:cNvSpPr>
            <a:spLocks noGrp="1"/>
          </p:cNvSpPr>
          <p:nvPr>
            <p:ph type="title" hasCustomPrompt="1"/>
          </p:nvPr>
        </p:nvSpPr>
        <p:spPr>
          <a:xfrm>
            <a:off x="7955099" y="4035869"/>
            <a:ext cx="3658324" cy="1613201"/>
          </a:xfrm>
        </p:spPr>
        <p:txBody>
          <a:bodyPr lIns="0" tIns="0" rIns="0" bIns="0" anchor="b">
            <a:normAutofit/>
          </a:bodyPr>
          <a:lstStyle>
            <a:lvl1pPr>
              <a:defRPr sz="3400"/>
            </a:lvl1pPr>
          </a:lstStyle>
          <a:p>
            <a:r>
              <a:rPr lang="en-US" dirty="0"/>
              <a:t>TITLE GOES HERE</a:t>
            </a:r>
          </a:p>
        </p:txBody>
      </p:sp>
    </p:spTree>
    <p:extLst>
      <p:ext uri="{BB962C8B-B14F-4D97-AF65-F5344CB8AC3E}">
        <p14:creationId xmlns:p14="http://schemas.microsoft.com/office/powerpoint/2010/main" val="2755538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494493514"/>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noProof="0" smtClean="0"/>
              <a:t>4/29/2022</a:t>
            </a:fld>
            <a:endParaRPr lang="en-US" noProof="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5" name="Rectangle 1">
            <a:extLst>
              <a:ext uri="{FF2B5EF4-FFF2-40B4-BE49-F238E27FC236}">
                <a16:creationId xmlns:a16="http://schemas.microsoft.com/office/drawing/2014/main" id="{B5C4D9A4-C8E3-4644-9D63-86142FA59A02}"/>
              </a:ext>
            </a:extLst>
          </p:cNvPr>
          <p:cNvSpPr/>
          <p:nvPr userDrawn="1"/>
        </p:nvSpPr>
        <p:spPr>
          <a:xfrm>
            <a:off x="952500" y="952500"/>
            <a:ext cx="10287000" cy="4953000"/>
          </a:xfrm>
          <a:prstGeom prst="rect">
            <a:avLst/>
          </a:prstGeom>
          <a:solidFill>
            <a:schemeClr val="tx2"/>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6" name="Rectangle 1">
            <a:extLst>
              <a:ext uri="{FF2B5EF4-FFF2-40B4-BE49-F238E27FC236}">
                <a16:creationId xmlns:a16="http://schemas.microsoft.com/office/drawing/2014/main" id="{7047AEE3-4D24-FE4F-BC8C-1050F33A970F}"/>
              </a:ext>
            </a:extLst>
          </p:cNvPr>
          <p:cNvSpPr/>
          <p:nvPr userDrawn="1"/>
        </p:nvSpPr>
        <p:spPr>
          <a:xfrm rot="16200000">
            <a:off x="5454650" y="1104900"/>
            <a:ext cx="1270000" cy="12700"/>
          </a:xfrm>
          <a:prstGeom prst="rect">
            <a:avLst/>
          </a:prstGeom>
          <a:solidFill>
            <a:srgbClr val="24282B"/>
          </a:solidFill>
          <a:ln w="12700">
            <a:miter lim="400000"/>
          </a:ln>
        </p:spPr>
        <p:txBody>
          <a:bodyPr lIns="25400" tIns="25400" rIns="25400" bIns="25400" anchor="ctr"/>
          <a:lstStyle/>
          <a:p>
            <a:pPr algn="ctr" defTabSz="412750" hangingPunct="0">
              <a:defRPr sz="3200" spc="0">
                <a:solidFill>
                  <a:srgbClr val="0433FF"/>
                </a:solidFill>
                <a:latin typeface="Helvetica Light"/>
                <a:ea typeface="Helvetica Light"/>
                <a:cs typeface="Helvetica Light"/>
                <a:sym typeface="Helvetica Light"/>
              </a:defRPr>
            </a:pPr>
            <a:endParaRPr lang="en-US" sz="1600" kern="0" noProof="0" dirty="0">
              <a:solidFill>
                <a:srgbClr val="0433FF"/>
              </a:solidFill>
              <a:latin typeface="Helvetica Light"/>
              <a:sym typeface="Helvetica Light"/>
            </a:endParaRPr>
          </a:p>
        </p:txBody>
      </p:sp>
      <p:sp>
        <p:nvSpPr>
          <p:cNvPr id="7" name="Rectangle 1">
            <a:extLst>
              <a:ext uri="{FF2B5EF4-FFF2-40B4-BE49-F238E27FC236}">
                <a16:creationId xmlns:a16="http://schemas.microsoft.com/office/drawing/2014/main" id="{2B45386C-7F1B-4D47-959C-DE1A73B407E7}"/>
              </a:ext>
            </a:extLst>
          </p:cNvPr>
          <p:cNvSpPr/>
          <p:nvPr userDrawn="1"/>
        </p:nvSpPr>
        <p:spPr>
          <a:xfrm>
            <a:off x="431799" y="1365249"/>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8" name="Rectangle 1">
            <a:extLst>
              <a:ext uri="{FF2B5EF4-FFF2-40B4-BE49-F238E27FC236}">
                <a16:creationId xmlns:a16="http://schemas.microsoft.com/office/drawing/2014/main" id="{FB1C5AC5-B8E6-EC4F-8CB9-43E091C422EF}"/>
              </a:ext>
            </a:extLst>
          </p:cNvPr>
          <p:cNvSpPr/>
          <p:nvPr userDrawn="1"/>
        </p:nvSpPr>
        <p:spPr>
          <a:xfrm>
            <a:off x="10731499" y="5065379"/>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11" name="Title 1">
            <a:extLst>
              <a:ext uri="{FF2B5EF4-FFF2-40B4-BE49-F238E27FC236}">
                <a16:creationId xmlns:a16="http://schemas.microsoft.com/office/drawing/2014/main" id="{33ACFFFD-2D44-B943-8B58-CC9B7641E79D}"/>
              </a:ext>
            </a:extLst>
          </p:cNvPr>
          <p:cNvSpPr>
            <a:spLocks noGrp="1"/>
          </p:cNvSpPr>
          <p:nvPr>
            <p:ph type="title" hasCustomPrompt="1"/>
          </p:nvPr>
        </p:nvSpPr>
        <p:spPr>
          <a:xfrm>
            <a:off x="1443567" y="3019274"/>
            <a:ext cx="9304867" cy="1613201"/>
          </a:xfrm>
        </p:spPr>
        <p:txBody>
          <a:bodyPr lIns="0" tIns="0" rIns="0" bIns="0" anchor="ctr">
            <a:normAutofit/>
          </a:bodyPr>
          <a:lstStyle>
            <a:lvl1pPr algn="ctr">
              <a:defRPr sz="3400" cap="none" baseline="0">
                <a:solidFill>
                  <a:schemeClr val="bg1"/>
                </a:solidFill>
              </a:defRPr>
            </a:lvl1pPr>
          </a:lstStyle>
          <a:p>
            <a:r>
              <a:rPr lang="en-US" noProof="0" dirty="0"/>
              <a:t>TITLE GOES HERE</a:t>
            </a:r>
          </a:p>
        </p:txBody>
      </p:sp>
      <p:sp>
        <p:nvSpPr>
          <p:cNvPr id="13" name="Content Placeholder 13">
            <a:extLst>
              <a:ext uri="{FF2B5EF4-FFF2-40B4-BE49-F238E27FC236}">
                <a16:creationId xmlns:a16="http://schemas.microsoft.com/office/drawing/2014/main" id="{8E96E8CE-45C0-D643-B7F3-08C20CF5F760}"/>
              </a:ext>
            </a:extLst>
          </p:cNvPr>
          <p:cNvSpPr>
            <a:spLocks noGrp="1"/>
          </p:cNvSpPr>
          <p:nvPr>
            <p:ph sz="quarter" idx="21" hasCustomPrompt="1"/>
          </p:nvPr>
        </p:nvSpPr>
        <p:spPr>
          <a:xfrm>
            <a:off x="4437501" y="2348318"/>
            <a:ext cx="3316999" cy="269370"/>
          </a:xfrm>
        </p:spPr>
        <p:txBody>
          <a:bodyPr>
            <a:noAutofit/>
          </a:bodyPr>
          <a:lstStyle>
            <a:lvl1pPr marL="0" indent="0" algn="ctr">
              <a:lnSpc>
                <a:spcPct val="80000"/>
              </a:lnSpc>
              <a:buNone/>
              <a:defRPr sz="1600" cap="none" baseline="0">
                <a:solidFill>
                  <a:schemeClr val="bg1"/>
                </a:solidFill>
                <a:latin typeface="+mj-lt"/>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noProof="0" dirty="0"/>
              <a:t>SUBTITLE GOES HERE</a:t>
            </a:r>
          </a:p>
        </p:txBody>
      </p:sp>
    </p:spTree>
    <p:extLst>
      <p:ext uri="{BB962C8B-B14F-4D97-AF65-F5344CB8AC3E}">
        <p14:creationId xmlns:p14="http://schemas.microsoft.com/office/powerpoint/2010/main" val="24063377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noProof="0" smtClean="0"/>
              <a:t>4/29/2022</a:t>
            </a:fld>
            <a:endParaRPr lang="en-US" noProof="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6" name="Rectangle 1">
            <a:extLst>
              <a:ext uri="{FF2B5EF4-FFF2-40B4-BE49-F238E27FC236}">
                <a16:creationId xmlns:a16="http://schemas.microsoft.com/office/drawing/2014/main" id="{8640E59D-783A-C149-B212-716E0C4FE00D}"/>
              </a:ext>
            </a:extLst>
          </p:cNvPr>
          <p:cNvSpPr/>
          <p:nvPr userDrawn="1"/>
        </p:nvSpPr>
        <p:spPr>
          <a:xfrm rot="5400000">
            <a:off x="1660484" y="1257302"/>
            <a:ext cx="2540001" cy="25400"/>
          </a:xfrm>
          <a:prstGeom prst="rect">
            <a:avLst/>
          </a:prstGeom>
          <a:solidFill>
            <a:srgbClr val="24282B"/>
          </a:solidFill>
          <a:ln w="12700">
            <a:miter lim="400000"/>
          </a:ln>
        </p:spPr>
        <p:txBody>
          <a:bodyPr lIns="50800" tIns="50800" rIns="50800" bIns="50800" anchor="ctr"/>
          <a:lstStyle/>
          <a:p>
            <a:pPr algn="ctr">
              <a:defRPr sz="3200" spc="0">
                <a:solidFill>
                  <a:srgbClr val="0433FF"/>
                </a:solidFill>
                <a:latin typeface="Helvetica Light"/>
                <a:ea typeface="Helvetica Light"/>
                <a:cs typeface="Helvetica Light"/>
                <a:sym typeface="Helvetica Light"/>
              </a:defRPr>
            </a:pPr>
            <a:endParaRPr lang="en-US" noProof="0"/>
          </a:p>
        </p:txBody>
      </p:sp>
      <p:sp>
        <p:nvSpPr>
          <p:cNvPr id="12" name="Picture Placeholder 11">
            <a:extLst>
              <a:ext uri="{FF2B5EF4-FFF2-40B4-BE49-F238E27FC236}">
                <a16:creationId xmlns:a16="http://schemas.microsoft.com/office/drawing/2014/main" id="{4E9C988F-F5FE-BA4D-BDC5-02CCC5D68FF5}"/>
              </a:ext>
            </a:extLst>
          </p:cNvPr>
          <p:cNvSpPr>
            <a:spLocks noGrp="1"/>
          </p:cNvSpPr>
          <p:nvPr>
            <p:ph type="pic" sz="quarter" idx="13"/>
          </p:nvPr>
        </p:nvSpPr>
        <p:spPr>
          <a:xfrm>
            <a:off x="546100" y="520700"/>
            <a:ext cx="4743450" cy="5816600"/>
          </a:xfrm>
          <a:custGeom>
            <a:avLst/>
            <a:gdLst>
              <a:gd name="connsiteX0" fmla="*/ 0 w 4743450"/>
              <a:gd name="connsiteY0" fmla="*/ 0 h 5816600"/>
              <a:gd name="connsiteX1" fmla="*/ 4743450 w 4743450"/>
              <a:gd name="connsiteY1" fmla="*/ 0 h 5816600"/>
              <a:gd name="connsiteX2" fmla="*/ 4743450 w 4743450"/>
              <a:gd name="connsiteY2" fmla="*/ 285838 h 5816600"/>
              <a:gd name="connsiteX3" fmla="*/ 4406308 w 4743450"/>
              <a:gd name="connsiteY3" fmla="*/ 285838 h 5816600"/>
              <a:gd name="connsiteX4" fmla="*/ 4406308 w 4743450"/>
              <a:gd name="connsiteY4" fmla="*/ 666839 h 5816600"/>
              <a:gd name="connsiteX5" fmla="*/ 4743450 w 4743450"/>
              <a:gd name="connsiteY5" fmla="*/ 666839 h 5816600"/>
              <a:gd name="connsiteX6" fmla="*/ 4743450 w 4743450"/>
              <a:gd name="connsiteY6" fmla="*/ 5816600 h 5816600"/>
              <a:gd name="connsiteX7" fmla="*/ 0 w 4743450"/>
              <a:gd name="connsiteY7" fmla="*/ 5816600 h 58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3450" h="5816600">
                <a:moveTo>
                  <a:pt x="0" y="0"/>
                </a:moveTo>
                <a:lnTo>
                  <a:pt x="4743450" y="0"/>
                </a:lnTo>
                <a:lnTo>
                  <a:pt x="4743450" y="285838"/>
                </a:lnTo>
                <a:lnTo>
                  <a:pt x="4406308" y="285838"/>
                </a:lnTo>
                <a:lnTo>
                  <a:pt x="4406308" y="666839"/>
                </a:lnTo>
                <a:lnTo>
                  <a:pt x="4743450" y="666839"/>
                </a:lnTo>
                <a:lnTo>
                  <a:pt x="4743450" y="5816600"/>
                </a:lnTo>
                <a:lnTo>
                  <a:pt x="0" y="5816600"/>
                </a:lnTo>
                <a:close/>
              </a:path>
            </a:pathLst>
          </a:custGeom>
          <a:solidFill>
            <a:schemeClr val="tx2"/>
          </a:solidFill>
        </p:spPr>
        <p:txBody>
          <a:bodyPr wrap="square">
            <a:noAutofit/>
          </a:bodyPr>
          <a:lstStyle>
            <a:lvl1pPr marL="0" indent="0" algn="ctr">
              <a:buNone/>
              <a:defRPr>
                <a:solidFill>
                  <a:schemeClr val="bg1"/>
                </a:solidFill>
              </a:defRPr>
            </a:lvl1pPr>
          </a:lstStyle>
          <a:p>
            <a:r>
              <a:rPr lang="en-US" noProof="0"/>
              <a:t>Click icon to add picture</a:t>
            </a:r>
          </a:p>
        </p:txBody>
      </p:sp>
      <p:sp>
        <p:nvSpPr>
          <p:cNvPr id="14" name="Rectangle 1">
            <a:extLst>
              <a:ext uri="{FF2B5EF4-FFF2-40B4-BE49-F238E27FC236}">
                <a16:creationId xmlns:a16="http://schemas.microsoft.com/office/drawing/2014/main" id="{4E3F3D93-DB12-4C41-A747-8781702C1204}"/>
              </a:ext>
            </a:extLst>
          </p:cNvPr>
          <p:cNvSpPr/>
          <p:nvPr userDrawn="1"/>
        </p:nvSpPr>
        <p:spPr>
          <a:xfrm>
            <a:off x="4952408" y="806538"/>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16" name="Title 1">
            <a:extLst>
              <a:ext uri="{FF2B5EF4-FFF2-40B4-BE49-F238E27FC236}">
                <a16:creationId xmlns:a16="http://schemas.microsoft.com/office/drawing/2014/main" id="{D6C315ED-F22B-A649-80D5-44A63CE74044}"/>
              </a:ext>
            </a:extLst>
          </p:cNvPr>
          <p:cNvSpPr>
            <a:spLocks noGrp="1"/>
          </p:cNvSpPr>
          <p:nvPr>
            <p:ph type="title" hasCustomPrompt="1"/>
          </p:nvPr>
        </p:nvSpPr>
        <p:spPr>
          <a:xfrm>
            <a:off x="6096000" y="702156"/>
            <a:ext cx="6096000" cy="740156"/>
          </a:xfrm>
        </p:spPr>
        <p:txBody>
          <a:bodyPr anchor="t">
            <a:normAutofit/>
          </a:bodyPr>
          <a:lstStyle>
            <a:lvl1pPr>
              <a:defRPr sz="3400"/>
            </a:lvl1pPr>
          </a:lstStyle>
          <a:p>
            <a:r>
              <a:rPr lang="en-US" noProof="0"/>
              <a:t>TITLE GOES HERE</a:t>
            </a:r>
          </a:p>
        </p:txBody>
      </p:sp>
    </p:spTree>
    <p:extLst>
      <p:ext uri="{BB962C8B-B14F-4D97-AF65-F5344CB8AC3E}">
        <p14:creationId xmlns:p14="http://schemas.microsoft.com/office/powerpoint/2010/main" val="24452581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and Captio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noProof="0" smtClean="0"/>
              <a:t>4/29/2022</a:t>
            </a:fld>
            <a:endParaRPr lang="en-US" noProof="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6" name="Rectangle 1">
            <a:extLst>
              <a:ext uri="{FF2B5EF4-FFF2-40B4-BE49-F238E27FC236}">
                <a16:creationId xmlns:a16="http://schemas.microsoft.com/office/drawing/2014/main" id="{8640E59D-783A-C149-B212-716E0C4FE00D}"/>
              </a:ext>
            </a:extLst>
          </p:cNvPr>
          <p:cNvSpPr/>
          <p:nvPr userDrawn="1"/>
        </p:nvSpPr>
        <p:spPr>
          <a:xfrm rot="5400000">
            <a:off x="1660484" y="1257302"/>
            <a:ext cx="2540001" cy="25400"/>
          </a:xfrm>
          <a:prstGeom prst="rect">
            <a:avLst/>
          </a:prstGeom>
          <a:solidFill>
            <a:srgbClr val="24282B"/>
          </a:solidFill>
          <a:ln w="12700">
            <a:miter lim="400000"/>
          </a:ln>
        </p:spPr>
        <p:txBody>
          <a:bodyPr lIns="50800" tIns="50800" rIns="50800" bIns="50800" anchor="ctr"/>
          <a:lstStyle/>
          <a:p>
            <a:pPr algn="ctr">
              <a:defRPr sz="3200" spc="0">
                <a:solidFill>
                  <a:srgbClr val="0433FF"/>
                </a:solidFill>
                <a:latin typeface="Helvetica Light"/>
                <a:ea typeface="Helvetica Light"/>
                <a:cs typeface="Helvetica Light"/>
                <a:sym typeface="Helvetica Light"/>
              </a:defRPr>
            </a:pPr>
            <a:endParaRPr lang="en-US" noProof="0"/>
          </a:p>
        </p:txBody>
      </p:sp>
      <p:sp>
        <p:nvSpPr>
          <p:cNvPr id="12" name="Picture Placeholder 11">
            <a:extLst>
              <a:ext uri="{FF2B5EF4-FFF2-40B4-BE49-F238E27FC236}">
                <a16:creationId xmlns:a16="http://schemas.microsoft.com/office/drawing/2014/main" id="{4E9C988F-F5FE-BA4D-BDC5-02CCC5D68FF5}"/>
              </a:ext>
            </a:extLst>
          </p:cNvPr>
          <p:cNvSpPr>
            <a:spLocks noGrp="1"/>
          </p:cNvSpPr>
          <p:nvPr>
            <p:ph type="pic" sz="quarter" idx="13"/>
          </p:nvPr>
        </p:nvSpPr>
        <p:spPr>
          <a:xfrm>
            <a:off x="546100" y="520700"/>
            <a:ext cx="4743450" cy="5816600"/>
          </a:xfrm>
          <a:custGeom>
            <a:avLst/>
            <a:gdLst>
              <a:gd name="connsiteX0" fmla="*/ 0 w 4743450"/>
              <a:gd name="connsiteY0" fmla="*/ 0 h 5816600"/>
              <a:gd name="connsiteX1" fmla="*/ 4743450 w 4743450"/>
              <a:gd name="connsiteY1" fmla="*/ 0 h 5816600"/>
              <a:gd name="connsiteX2" fmla="*/ 4743450 w 4743450"/>
              <a:gd name="connsiteY2" fmla="*/ 285838 h 5816600"/>
              <a:gd name="connsiteX3" fmla="*/ 4406308 w 4743450"/>
              <a:gd name="connsiteY3" fmla="*/ 285838 h 5816600"/>
              <a:gd name="connsiteX4" fmla="*/ 4406308 w 4743450"/>
              <a:gd name="connsiteY4" fmla="*/ 666839 h 5816600"/>
              <a:gd name="connsiteX5" fmla="*/ 4743450 w 4743450"/>
              <a:gd name="connsiteY5" fmla="*/ 666839 h 5816600"/>
              <a:gd name="connsiteX6" fmla="*/ 4743450 w 4743450"/>
              <a:gd name="connsiteY6" fmla="*/ 5816600 h 5816600"/>
              <a:gd name="connsiteX7" fmla="*/ 0 w 4743450"/>
              <a:gd name="connsiteY7" fmla="*/ 5816600 h 58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3450" h="5816600">
                <a:moveTo>
                  <a:pt x="0" y="0"/>
                </a:moveTo>
                <a:lnTo>
                  <a:pt x="4743450" y="0"/>
                </a:lnTo>
                <a:lnTo>
                  <a:pt x="4743450" y="285838"/>
                </a:lnTo>
                <a:lnTo>
                  <a:pt x="4406308" y="285838"/>
                </a:lnTo>
                <a:lnTo>
                  <a:pt x="4406308" y="666839"/>
                </a:lnTo>
                <a:lnTo>
                  <a:pt x="4743450" y="666839"/>
                </a:lnTo>
                <a:lnTo>
                  <a:pt x="4743450" y="5816600"/>
                </a:lnTo>
                <a:lnTo>
                  <a:pt x="0" y="5816600"/>
                </a:lnTo>
                <a:close/>
              </a:path>
            </a:pathLst>
          </a:custGeom>
          <a:solidFill>
            <a:schemeClr val="tx2"/>
          </a:solidFill>
        </p:spPr>
        <p:txBody>
          <a:bodyPr wrap="square">
            <a:noAutofit/>
          </a:bodyPr>
          <a:lstStyle>
            <a:lvl1pPr marL="0" indent="0" algn="ctr">
              <a:buNone/>
              <a:defRPr>
                <a:solidFill>
                  <a:schemeClr val="bg1"/>
                </a:solidFill>
              </a:defRPr>
            </a:lvl1pPr>
          </a:lstStyle>
          <a:p>
            <a:r>
              <a:rPr lang="en-US" noProof="0"/>
              <a:t>Click icon to add picture</a:t>
            </a:r>
          </a:p>
        </p:txBody>
      </p:sp>
      <p:sp>
        <p:nvSpPr>
          <p:cNvPr id="14" name="Rectangle 1">
            <a:extLst>
              <a:ext uri="{FF2B5EF4-FFF2-40B4-BE49-F238E27FC236}">
                <a16:creationId xmlns:a16="http://schemas.microsoft.com/office/drawing/2014/main" id="{4E3F3D93-DB12-4C41-A747-8781702C1204}"/>
              </a:ext>
            </a:extLst>
          </p:cNvPr>
          <p:cNvSpPr/>
          <p:nvPr userDrawn="1"/>
        </p:nvSpPr>
        <p:spPr>
          <a:xfrm>
            <a:off x="4952408" y="806538"/>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16" name="Title 1">
            <a:extLst>
              <a:ext uri="{FF2B5EF4-FFF2-40B4-BE49-F238E27FC236}">
                <a16:creationId xmlns:a16="http://schemas.microsoft.com/office/drawing/2014/main" id="{D6C315ED-F22B-A649-80D5-44A63CE74044}"/>
              </a:ext>
            </a:extLst>
          </p:cNvPr>
          <p:cNvSpPr>
            <a:spLocks noGrp="1"/>
          </p:cNvSpPr>
          <p:nvPr>
            <p:ph type="title" hasCustomPrompt="1"/>
          </p:nvPr>
        </p:nvSpPr>
        <p:spPr>
          <a:xfrm>
            <a:off x="6096000" y="702156"/>
            <a:ext cx="6096000" cy="740156"/>
          </a:xfrm>
        </p:spPr>
        <p:txBody>
          <a:bodyPr anchor="t">
            <a:normAutofit/>
          </a:bodyPr>
          <a:lstStyle>
            <a:lvl1pPr>
              <a:defRPr sz="3400"/>
            </a:lvl1pPr>
          </a:lstStyle>
          <a:p>
            <a:r>
              <a:rPr lang="en-US" noProof="0"/>
              <a:t>TITLE GOES HERE</a:t>
            </a:r>
          </a:p>
        </p:txBody>
      </p:sp>
      <p:sp>
        <p:nvSpPr>
          <p:cNvPr id="9" name="Content Placeholder 8">
            <a:extLst>
              <a:ext uri="{FF2B5EF4-FFF2-40B4-BE49-F238E27FC236}">
                <a16:creationId xmlns:a16="http://schemas.microsoft.com/office/drawing/2014/main" id="{DEE6C881-74AA-8944-AD6A-BA0821ECDCAE}"/>
              </a:ext>
            </a:extLst>
          </p:cNvPr>
          <p:cNvSpPr>
            <a:spLocks noGrp="1"/>
          </p:cNvSpPr>
          <p:nvPr>
            <p:ph sz="quarter" idx="14"/>
          </p:nvPr>
        </p:nvSpPr>
        <p:spPr>
          <a:xfrm>
            <a:off x="6096000" y="1443038"/>
            <a:ext cx="5514975" cy="4894262"/>
          </a:xfrm>
        </p:spPr>
        <p:txBody>
          <a:bodyPr/>
          <a:lstStyle>
            <a:lvl1pPr>
              <a:spcBef>
                <a:spcPts val="1000"/>
              </a:spcBef>
              <a:spcAft>
                <a:spcPts val="1500"/>
              </a:spcAft>
              <a:defRPr/>
            </a:lvl1pPr>
            <a:lvl2pPr>
              <a:spcBef>
                <a:spcPts val="1000"/>
              </a:spcBef>
              <a:spcAft>
                <a:spcPts val="1500"/>
              </a:spcAft>
              <a:defRPr/>
            </a:lvl2pPr>
            <a:lvl3pPr>
              <a:spcBef>
                <a:spcPts val="1000"/>
              </a:spcBef>
              <a:spcAft>
                <a:spcPts val="1500"/>
              </a:spcAft>
              <a:defRPr/>
            </a:lvl3pPr>
            <a:lvl4pPr>
              <a:spcBef>
                <a:spcPts val="1000"/>
              </a:spcBef>
              <a:spcAft>
                <a:spcPts val="1500"/>
              </a:spcAft>
              <a:defRPr/>
            </a:lvl4pPr>
            <a:lvl5pPr>
              <a:spcBef>
                <a:spcPts val="1000"/>
              </a:spcBef>
              <a:spcAft>
                <a:spcPts val="1500"/>
              </a:spcAf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9915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034481041"/>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Tuesday, February 2, 20XX</a:t>
            </a:r>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09842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Tuesday, February 2, 20XX</a:t>
            </a:r>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692506426"/>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Tuesday, February 2, 20XX</a:t>
            </a:r>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605461740"/>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Tuesday, February 2, 20XX</a:t>
            </a:r>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227013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8209983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Tuesday, February 2, 20XX</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1439497015"/>
      </p:ext>
    </p:extLst>
  </p:cSld>
  <p:clrMap bg1="dk1" tx1="lt1" bg2="dk2" tx2="lt2" accent1="accent1" accent2="accent2" accent3="accent3" accent4="accent4" accent5="accent5" accent6="accent6" hlink="hlink" folHlink="folHlink"/>
  <p:sldLayoutIdLst>
    <p:sldLayoutId id="2147483799" r:id="rId1"/>
    <p:sldLayoutId id="214748381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6" r:id="rId15"/>
    <p:sldLayoutId id="2147483817" r:id="rId16"/>
    <p:sldLayoutId id="2147483734" r:id="rId17"/>
    <p:sldLayoutId id="2147483820" r:id="rId18"/>
    <p:sldLayoutId id="2147483821" r:id="rId19"/>
    <p:sldLayoutId id="2147483822" r:id="rId20"/>
    <p:sldLayoutId id="2147483823" r:id="rId21"/>
    <p:sldLayoutId id="2147483824" r:id="rId22"/>
    <p:sldLayoutId id="2147483825" r:id="rId23"/>
    <p:sldLayoutId id="2147483826" r:id="rId24"/>
    <p:sldLayoutId id="2147483827" r:id="rId25"/>
    <p:sldLayoutId id="2147483828" r:id="rId26"/>
    <p:sldLayoutId id="2147483829" r:id="rId27"/>
    <p:sldLayoutId id="2147483830" r:id="rId28"/>
    <p:sldLayoutId id="2147483831" r:id="rId29"/>
    <p:sldLayoutId id="2147483832" r:id="rId30"/>
    <p:sldLayoutId id="2147483833" r:id="rId31"/>
    <p:sldLayoutId id="2147483834" r:id="rId3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8.xml"/><Relationship Id="rId1" Type="http://schemas.openxmlformats.org/officeDocument/2006/relationships/video" Target="https://www.youtube.com/embed/J2WOpgJ5YLA?feature=oembed"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5F4E0B89-03EF-4796-8BAD-DA46CFC3D6A7}"/>
              </a:ext>
            </a:extLst>
          </p:cNvPr>
          <p:cNvSpPr/>
          <p:nvPr/>
        </p:nvSpPr>
        <p:spPr>
          <a:xfrm>
            <a:off x="7890717" y="346701"/>
            <a:ext cx="801686" cy="7048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8076267" y="811014"/>
            <a:ext cx="3565524" cy="3071270"/>
          </a:xfrm>
        </p:spPr>
        <p:txBody>
          <a:bodyPr anchor="b" anchorCtr="0">
            <a:noAutofit/>
          </a:bodyPr>
          <a:lstStyle/>
          <a:p>
            <a:r>
              <a:rPr lang="en-US" sz="3600" dirty="0"/>
              <a:t>(Co)Existing Between Worlds:   Liminality, Affordances, &amp; the Virtuality of “</a:t>
            </a:r>
            <a:r>
              <a:rPr lang="en-US" sz="3600" i="1" dirty="0"/>
              <a:t>The Outer Wilds</a:t>
            </a:r>
            <a:r>
              <a:rPr lang="en-US" sz="3600" dirty="0"/>
              <a:t>”</a:t>
            </a:r>
          </a:p>
        </p:txBody>
      </p:sp>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8000067" y="5985524"/>
            <a:ext cx="3565524" cy="1051550"/>
          </a:xfrm>
        </p:spPr>
        <p:txBody>
          <a:bodyPr>
            <a:normAutofit/>
          </a:bodyPr>
          <a:lstStyle/>
          <a:p>
            <a:pPr marL="0" indent="0">
              <a:lnSpc>
                <a:spcPct val="100000"/>
              </a:lnSpc>
              <a:spcBef>
                <a:spcPts val="0"/>
              </a:spcBef>
            </a:pPr>
            <a:r>
              <a:rPr lang="en-US" dirty="0">
                <a:latin typeface="+mj-lt"/>
              </a:rPr>
              <a:t>Jordan D. Kokot</a:t>
            </a:r>
          </a:p>
          <a:p>
            <a:pPr marL="0" indent="0">
              <a:lnSpc>
                <a:spcPct val="100000"/>
              </a:lnSpc>
              <a:spcBef>
                <a:spcPts val="0"/>
              </a:spcBef>
            </a:pPr>
            <a:r>
              <a:rPr lang="en-US" sz="1600" dirty="0">
                <a:latin typeface="+mj-lt"/>
              </a:rPr>
              <a:t>(www.jdkokot.com)</a:t>
            </a:r>
          </a:p>
          <a:p>
            <a:endParaRPr lang="en-US" dirty="0"/>
          </a:p>
        </p:txBody>
      </p:sp>
      <p:pic>
        <p:nvPicPr>
          <p:cNvPr id="38" name="Picture Placeholder 37" descr="A picture containing text, dark, light, night sky&#10;&#10;Description automatically generated">
            <a:extLst>
              <a:ext uri="{FF2B5EF4-FFF2-40B4-BE49-F238E27FC236}">
                <a16:creationId xmlns:a16="http://schemas.microsoft.com/office/drawing/2014/main" id="{0E6C2B40-EF4C-42A3-AC92-811EB1C2A09F}"/>
              </a:ext>
            </a:extLst>
          </p:cNvPr>
          <p:cNvPicPr>
            <a:picLocks noGrp="1" noChangeAspect="1"/>
          </p:cNvPicPr>
          <p:nvPr>
            <p:ph type="pic" sz="quarter" idx="13"/>
          </p:nvPr>
        </p:nvPicPr>
        <p:blipFill>
          <a:blip r:embed="rId3"/>
          <a:srcRect l="19440" r="19440"/>
          <a:stretch>
            <a:fillRect/>
          </a:stretch>
        </p:blipFill>
        <p:spPr/>
      </p:pic>
      <p:sp>
        <p:nvSpPr>
          <p:cNvPr id="41" name="Rectangle 40">
            <a:extLst>
              <a:ext uri="{FF2B5EF4-FFF2-40B4-BE49-F238E27FC236}">
                <a16:creationId xmlns:a16="http://schemas.microsoft.com/office/drawing/2014/main" id="{C5387C0E-4305-4A1B-8C31-85750A0D4EE6}"/>
              </a:ext>
            </a:extLst>
          </p:cNvPr>
          <p:cNvSpPr/>
          <p:nvPr/>
        </p:nvSpPr>
        <p:spPr>
          <a:xfrm>
            <a:off x="10840105" y="5454024"/>
            <a:ext cx="801686" cy="7048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4" name="Graphic 43">
            <a:extLst>
              <a:ext uri="{FF2B5EF4-FFF2-40B4-BE49-F238E27FC236}">
                <a16:creationId xmlns:a16="http://schemas.microsoft.com/office/drawing/2014/main" id="{BE1D91BB-8036-42C5-B0C5-B33F54FA5D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51521" y="6089752"/>
            <a:ext cx="1190270" cy="533240"/>
          </a:xfrm>
          <a:prstGeom prst="rect">
            <a:avLst/>
          </a:prstGeom>
        </p:spPr>
      </p:pic>
      <p:sp>
        <p:nvSpPr>
          <p:cNvPr id="46" name="Subtitle 2">
            <a:extLst>
              <a:ext uri="{FF2B5EF4-FFF2-40B4-BE49-F238E27FC236}">
                <a16:creationId xmlns:a16="http://schemas.microsoft.com/office/drawing/2014/main" id="{B8F8F883-321A-4BBF-A19C-5628975888BA}"/>
              </a:ext>
            </a:extLst>
          </p:cNvPr>
          <p:cNvSpPr txBox="1">
            <a:spLocks/>
          </p:cNvSpPr>
          <p:nvPr/>
        </p:nvSpPr>
        <p:spPr>
          <a:xfrm>
            <a:off x="8458200" y="4638180"/>
            <a:ext cx="3183591" cy="877742"/>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pPr>
            <a:r>
              <a:rPr lang="en-US" i="1" dirty="0"/>
              <a:t>2022 Digital Worlds Workshop, The Center for Collaboration &amp; Ethics @ the University of Texas Rio Grande Valley</a:t>
            </a:r>
          </a:p>
          <a:p>
            <a:pPr marL="0" indent="0" algn="r">
              <a:spcBef>
                <a:spcPts val="0"/>
              </a:spcBef>
            </a:pPr>
            <a:endParaRPr lang="en-US" i="1" dirty="0"/>
          </a:p>
          <a:p>
            <a:pPr marL="0" indent="0" algn="r">
              <a:spcBef>
                <a:spcPts val="0"/>
              </a:spcBef>
            </a:pPr>
            <a:r>
              <a:rPr lang="en-US" i="1" dirty="0"/>
              <a:t>April 29 – May 1</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175A6-8570-43B5-B279-42E526BF20F8}"/>
              </a:ext>
            </a:extLst>
          </p:cNvPr>
          <p:cNvSpPr>
            <a:spLocks noGrp="1"/>
          </p:cNvSpPr>
          <p:nvPr>
            <p:ph type="title"/>
          </p:nvPr>
        </p:nvSpPr>
        <p:spPr/>
        <p:txBody>
          <a:bodyPr anchor="ctr">
            <a:noAutofit/>
          </a:bodyPr>
          <a:lstStyle/>
          <a:p>
            <a:r>
              <a:rPr lang="en-US" sz="2400" b="0" i="0" dirty="0">
                <a:effectLst/>
                <a:latin typeface="Open Sans" panose="020B0606030504020204" pitchFamily="34" charset="0"/>
              </a:rPr>
              <a:t>“Hence we call a certain set of our experiences a finite province of meaning if all of them show a specific </a:t>
            </a:r>
            <a:r>
              <a:rPr lang="en-US" sz="2400" b="1" i="0" u="sng" dirty="0">
                <a:effectLst/>
                <a:latin typeface="Open Sans" panose="020B0606030504020204" pitchFamily="34" charset="0"/>
              </a:rPr>
              <a:t>cognitive style </a:t>
            </a:r>
            <a:r>
              <a:rPr lang="en-US" sz="2400" b="0" i="0" dirty="0">
                <a:effectLst/>
                <a:latin typeface="Open Sans" panose="020B0606030504020204" pitchFamily="34" charset="0"/>
              </a:rPr>
              <a:t>and are – with respect to this style – not only consistent in themselves but also compatible with one another. The italicized restriction is important because inconsistencies and incompatibilities of some experiences, all of them partaking of the same cognitive style, do not necessarily entail the withdrawal of the </a:t>
            </a:r>
            <a:r>
              <a:rPr lang="en-US" sz="2400" b="1" i="0" u="sng" dirty="0">
                <a:effectLst/>
                <a:latin typeface="Open Sans" panose="020B0606030504020204" pitchFamily="34" charset="0"/>
              </a:rPr>
              <a:t>accent of reality</a:t>
            </a:r>
            <a:r>
              <a:rPr lang="en-US" sz="2400" b="0" i="0" u="sng" dirty="0">
                <a:effectLst/>
                <a:latin typeface="Open Sans" panose="020B0606030504020204" pitchFamily="34" charset="0"/>
              </a:rPr>
              <a:t> </a:t>
            </a:r>
            <a:r>
              <a:rPr lang="en-US" sz="2400" b="0" i="0" dirty="0">
                <a:effectLst/>
                <a:latin typeface="Open Sans" panose="020B0606030504020204" pitchFamily="34" charset="0"/>
              </a:rPr>
              <a:t>from the respective province of meaning as a whole but merely the invalidation of the particular experience or experiences within that province.”</a:t>
            </a:r>
            <a:endParaRPr lang="en-US" sz="2400" dirty="0"/>
          </a:p>
        </p:txBody>
      </p:sp>
      <p:sp>
        <p:nvSpPr>
          <p:cNvPr id="3" name="Text Placeholder 2">
            <a:extLst>
              <a:ext uri="{FF2B5EF4-FFF2-40B4-BE49-F238E27FC236}">
                <a16:creationId xmlns:a16="http://schemas.microsoft.com/office/drawing/2014/main" id="{FDEB1943-C211-4FC0-ADA5-F711256102EA}"/>
              </a:ext>
            </a:extLst>
          </p:cNvPr>
          <p:cNvSpPr>
            <a:spLocks noGrp="1"/>
          </p:cNvSpPr>
          <p:nvPr>
            <p:ph type="body" idx="1"/>
          </p:nvPr>
        </p:nvSpPr>
        <p:spPr>
          <a:xfrm>
            <a:off x="831850" y="4936067"/>
            <a:ext cx="10515600" cy="1153583"/>
          </a:xfrm>
        </p:spPr>
        <p:txBody>
          <a:bodyPr/>
          <a:lstStyle/>
          <a:p>
            <a:r>
              <a:rPr lang="en-US" dirty="0"/>
              <a:t>-Alfred Sch</a:t>
            </a:r>
            <a:r>
              <a:rPr lang="en-US" sz="2400" dirty="0">
                <a:latin typeface="+mj-lt"/>
              </a:rPr>
              <a:t>ü</a:t>
            </a:r>
            <a:r>
              <a:rPr lang="en-US" dirty="0"/>
              <a:t>tz, “On Multiple Realities”</a:t>
            </a:r>
          </a:p>
        </p:txBody>
      </p:sp>
    </p:spTree>
    <p:extLst>
      <p:ext uri="{BB962C8B-B14F-4D97-AF65-F5344CB8AC3E}">
        <p14:creationId xmlns:p14="http://schemas.microsoft.com/office/powerpoint/2010/main" val="2211917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DD0EF-9A37-4F94-93BA-8BF8852F3C84}"/>
              </a:ext>
            </a:extLst>
          </p:cNvPr>
          <p:cNvSpPr>
            <a:spLocks noGrp="1"/>
          </p:cNvSpPr>
          <p:nvPr>
            <p:ph type="title"/>
          </p:nvPr>
        </p:nvSpPr>
        <p:spPr/>
        <p:txBody>
          <a:bodyPr>
            <a:normAutofit fontScale="90000"/>
          </a:bodyPr>
          <a:lstStyle/>
          <a:p>
            <a:r>
              <a:rPr lang="en-US" sz="3600" dirty="0"/>
              <a:t>Worlds &amp; Realities:  Alfred Schütz on the “Finite Provinces of Meaning”</a:t>
            </a:r>
          </a:p>
        </p:txBody>
      </p:sp>
      <p:sp>
        <p:nvSpPr>
          <p:cNvPr id="11" name="Content Placeholder 2">
            <a:extLst>
              <a:ext uri="{FF2B5EF4-FFF2-40B4-BE49-F238E27FC236}">
                <a16:creationId xmlns:a16="http://schemas.microsoft.com/office/drawing/2014/main" id="{FDA974AB-109A-4373-8BC1-D9A694DA7CD2}"/>
              </a:ext>
            </a:extLst>
          </p:cNvPr>
          <p:cNvSpPr txBox="1">
            <a:spLocks/>
          </p:cNvSpPr>
          <p:nvPr/>
        </p:nvSpPr>
        <p:spPr>
          <a:xfrm>
            <a:off x="581192" y="1909010"/>
            <a:ext cx="11029616" cy="45078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US" sz="2000" b="1" i="0" u="sng" strike="noStrike" kern="1200" cap="none" spc="0" normalizeH="0" baseline="0" noProof="0" dirty="0">
                <a:ln>
                  <a:noFill/>
                </a:ln>
                <a:solidFill>
                  <a:prstClr val="white"/>
                </a:solidFill>
                <a:effectLst/>
                <a:uLnTx/>
                <a:uFillTx/>
                <a:latin typeface="Calibri Light" panose="020F0302020204030204"/>
                <a:ea typeface="+mn-ea"/>
                <a:cs typeface="+mn-cs"/>
              </a:rPr>
              <a:t>Cognitive Styles:</a:t>
            </a:r>
            <a:r>
              <a:rPr kumimoji="0" lang="en-US" sz="2000" b="1" i="0" strike="noStrike" kern="1200" cap="none" spc="0" normalizeH="0" baseline="0" noProof="0" dirty="0">
                <a:ln>
                  <a:noFill/>
                </a:ln>
                <a:solidFill>
                  <a:prstClr val="white"/>
                </a:solidFill>
                <a:effectLst/>
                <a:uLnTx/>
                <a:uFillTx/>
                <a:latin typeface="Calibri Light" panose="020F0302020204030204"/>
                <a:ea typeface="+mn-ea"/>
                <a:cs typeface="+mn-cs"/>
              </a:rPr>
              <a:t>   “</a:t>
            </a:r>
            <a:r>
              <a:rPr kumimoji="0" lang="en-US" sz="2000" i="0" strike="noStrike" kern="1200" cap="none" spc="0" normalizeH="0" baseline="0" noProof="0" dirty="0">
                <a:ln>
                  <a:noFill/>
                </a:ln>
                <a:solidFill>
                  <a:prstClr val="white"/>
                </a:solidFill>
                <a:effectLst/>
                <a:uLnTx/>
                <a:uFillTx/>
                <a:latin typeface="Calibri Light" panose="020F0302020204030204"/>
                <a:ea typeface="+mn-ea"/>
                <a:cs typeface="+mn-cs"/>
              </a:rPr>
              <a:t>As an example let us consider again the world of everyday life as it was defined and analyzed in the preceding chapter. This world is certainly a “sub-universe” or “finite province of meaning” among many others, although one marked out as ultimate or paramount reality for the reasons mentioned in the last section. If. we recapitulate the basic characteristics which constitute its specific cognitive style we find </a:t>
            </a:r>
          </a:p>
          <a:p>
            <a:pPr marL="457200" marR="0" lvl="0" indent="-457200" algn="l" defTabSz="914400" rtl="0" eaLnBrk="1" fontAlgn="auto" latinLnBrk="0" hangingPunct="1">
              <a:lnSpc>
                <a:spcPct val="90000"/>
              </a:lnSpc>
              <a:spcBef>
                <a:spcPts val="0"/>
              </a:spcBef>
              <a:spcAft>
                <a:spcPts val="600"/>
              </a:spcAft>
              <a:buClrTx/>
              <a:buSzTx/>
              <a:buFont typeface="Arial" panose="020B0604020202020204" pitchFamily="34" charset="0"/>
              <a:buAutoNum type="arabicParenBoth"/>
              <a:tabLst/>
              <a:defRPr/>
            </a:pPr>
            <a:r>
              <a:rPr kumimoji="0" lang="en-US" sz="2000" i="0" strike="noStrike" kern="1200" cap="none" spc="0" normalizeH="0" baseline="0" noProof="0" dirty="0">
                <a:ln>
                  <a:noFill/>
                </a:ln>
                <a:solidFill>
                  <a:prstClr val="white"/>
                </a:solidFill>
                <a:effectLst/>
                <a:uLnTx/>
                <a:uFillTx/>
                <a:latin typeface="Calibri Light" panose="020F0302020204030204"/>
                <a:ea typeface="+mn-ea"/>
                <a:cs typeface="+mn-cs"/>
              </a:rPr>
              <a:t>a specific </a:t>
            </a:r>
            <a:r>
              <a:rPr kumimoji="0" lang="en-US" sz="2000" b="1" i="0" strike="noStrike" kern="1200" cap="none" spc="0" normalizeH="0" baseline="0" noProof="0" dirty="0">
                <a:ln>
                  <a:noFill/>
                </a:ln>
                <a:solidFill>
                  <a:prstClr val="white"/>
                </a:solidFill>
                <a:effectLst/>
                <a:uLnTx/>
                <a:uFillTx/>
                <a:latin typeface="Calibri Light" panose="020F0302020204030204"/>
                <a:ea typeface="+mn-ea"/>
                <a:cs typeface="+mn-cs"/>
              </a:rPr>
              <a:t>tension of consciousness</a:t>
            </a:r>
            <a:r>
              <a:rPr kumimoji="0" lang="en-US" sz="2000" i="0" strike="noStrike" kern="1200" cap="none" spc="0" normalizeH="0" baseline="0" noProof="0" dirty="0">
                <a:ln>
                  <a:noFill/>
                </a:ln>
                <a:solidFill>
                  <a:prstClr val="white"/>
                </a:solidFill>
                <a:effectLst/>
                <a:uLnTx/>
                <a:uFillTx/>
                <a:latin typeface="Calibri Light" panose="020F0302020204030204"/>
                <a:ea typeface="+mn-ea"/>
                <a:cs typeface="+mn-cs"/>
              </a:rPr>
              <a:t>, namely wide-</a:t>
            </a:r>
            <a:r>
              <a:rPr kumimoji="0" lang="en-US" sz="2000" i="0" strike="noStrike" kern="1200" cap="none" spc="0" normalizeH="0" baseline="0" noProof="0" dirty="0" err="1">
                <a:ln>
                  <a:noFill/>
                </a:ln>
                <a:solidFill>
                  <a:prstClr val="white"/>
                </a:solidFill>
                <a:effectLst/>
                <a:uLnTx/>
                <a:uFillTx/>
                <a:latin typeface="Calibri Light" panose="020F0302020204030204"/>
                <a:ea typeface="+mn-ea"/>
                <a:cs typeface="+mn-cs"/>
              </a:rPr>
              <a:t>awakeness</a:t>
            </a:r>
            <a:r>
              <a:rPr kumimoji="0" lang="en-US" sz="2000" i="0" strike="noStrike" kern="1200" cap="none" spc="0" normalizeH="0" baseline="0" noProof="0" dirty="0">
                <a:ln>
                  <a:noFill/>
                </a:ln>
                <a:solidFill>
                  <a:prstClr val="white"/>
                </a:solidFill>
                <a:effectLst/>
                <a:uLnTx/>
                <a:uFillTx/>
                <a:latin typeface="Calibri Light" panose="020F0302020204030204"/>
                <a:ea typeface="+mn-ea"/>
                <a:cs typeface="+mn-cs"/>
              </a:rPr>
              <a:t>, originating in full attention to life; </a:t>
            </a:r>
          </a:p>
          <a:p>
            <a:pPr marL="457200" marR="0" lvl="0" indent="-457200" algn="l" defTabSz="914400" rtl="0" eaLnBrk="1" fontAlgn="auto" latinLnBrk="0" hangingPunct="1">
              <a:lnSpc>
                <a:spcPct val="90000"/>
              </a:lnSpc>
              <a:spcBef>
                <a:spcPts val="0"/>
              </a:spcBef>
              <a:spcAft>
                <a:spcPts val="600"/>
              </a:spcAft>
              <a:buClrTx/>
              <a:buSzTx/>
              <a:buFont typeface="Arial" panose="020B0604020202020204" pitchFamily="34" charset="0"/>
              <a:buAutoNum type="arabicParenBoth"/>
              <a:tabLst/>
              <a:defRPr/>
            </a:pPr>
            <a:r>
              <a:rPr kumimoji="0" lang="en-US" sz="2000" i="0" strike="noStrike" kern="1200" cap="none" spc="0" normalizeH="0" baseline="0" noProof="0" dirty="0">
                <a:ln>
                  <a:noFill/>
                </a:ln>
                <a:solidFill>
                  <a:prstClr val="white"/>
                </a:solidFill>
                <a:effectLst/>
                <a:uLnTx/>
                <a:uFillTx/>
                <a:latin typeface="Calibri Light" panose="020F0302020204030204"/>
                <a:ea typeface="+mn-ea"/>
                <a:cs typeface="+mn-cs"/>
              </a:rPr>
              <a:t>a specific </a:t>
            </a:r>
            <a:r>
              <a:rPr kumimoji="0" lang="en-US" sz="2000" b="1" i="0" strike="noStrike" kern="1200" cap="none" spc="0" normalizeH="0" baseline="0" noProof="0" dirty="0" err="1">
                <a:ln>
                  <a:noFill/>
                </a:ln>
                <a:solidFill>
                  <a:prstClr val="white"/>
                </a:solidFill>
                <a:effectLst/>
                <a:uLnTx/>
                <a:uFillTx/>
                <a:latin typeface="Calibri Light" panose="020F0302020204030204"/>
                <a:ea typeface="+mn-ea"/>
                <a:cs typeface="+mn-cs"/>
              </a:rPr>
              <a:t>epoché</a:t>
            </a:r>
            <a:r>
              <a:rPr kumimoji="0" lang="en-US" sz="2000" i="0" strike="noStrike" kern="1200" cap="none" spc="0" normalizeH="0" baseline="0" noProof="0" dirty="0">
                <a:ln>
                  <a:noFill/>
                </a:ln>
                <a:solidFill>
                  <a:prstClr val="white"/>
                </a:solidFill>
                <a:effectLst/>
                <a:uLnTx/>
                <a:uFillTx/>
                <a:latin typeface="Calibri Light" panose="020F0302020204030204"/>
                <a:ea typeface="+mn-ea"/>
                <a:cs typeface="+mn-cs"/>
              </a:rPr>
              <a:t>, namely suspension of doubt </a:t>
            </a:r>
          </a:p>
          <a:p>
            <a:pPr marL="457200" marR="0" lvl="0" indent="-457200" algn="l" defTabSz="914400" rtl="0" eaLnBrk="1" fontAlgn="auto" latinLnBrk="0" hangingPunct="1">
              <a:lnSpc>
                <a:spcPct val="90000"/>
              </a:lnSpc>
              <a:spcBef>
                <a:spcPts val="0"/>
              </a:spcBef>
              <a:spcAft>
                <a:spcPts val="600"/>
              </a:spcAft>
              <a:buClrTx/>
              <a:buSzTx/>
              <a:buFont typeface="Arial" panose="020B0604020202020204" pitchFamily="34" charset="0"/>
              <a:buAutoNum type="arabicParenBoth"/>
              <a:tabLst/>
              <a:defRPr/>
            </a:pPr>
            <a:r>
              <a:rPr kumimoji="0" lang="en-US" sz="2000" i="0" strike="noStrike" kern="1200" cap="none" spc="0" normalizeH="0" baseline="0" noProof="0" dirty="0">
                <a:ln>
                  <a:noFill/>
                </a:ln>
                <a:solidFill>
                  <a:prstClr val="white"/>
                </a:solidFill>
                <a:effectLst/>
                <a:uLnTx/>
                <a:uFillTx/>
                <a:latin typeface="Calibri Light" panose="020F0302020204030204"/>
                <a:ea typeface="+mn-ea"/>
                <a:cs typeface="+mn-cs"/>
              </a:rPr>
              <a:t>a prevalent</a:t>
            </a:r>
            <a:r>
              <a:rPr kumimoji="0" lang="en-US" sz="2000" b="1" i="0" strike="noStrike" kern="1200" cap="none" spc="0" normalizeH="0" baseline="0" noProof="0" dirty="0">
                <a:ln>
                  <a:noFill/>
                </a:ln>
                <a:solidFill>
                  <a:prstClr val="white"/>
                </a:solidFill>
                <a:effectLst/>
                <a:uLnTx/>
                <a:uFillTx/>
                <a:latin typeface="Calibri Light" panose="020F0302020204030204"/>
                <a:ea typeface="+mn-ea"/>
                <a:cs typeface="+mn-cs"/>
              </a:rPr>
              <a:t> form of spontaneity</a:t>
            </a:r>
            <a:r>
              <a:rPr kumimoji="0" lang="en-US" sz="2000" i="0" strike="noStrike" kern="1200" cap="none" spc="0" normalizeH="0" baseline="0" noProof="0" dirty="0">
                <a:ln>
                  <a:noFill/>
                </a:ln>
                <a:solidFill>
                  <a:prstClr val="white"/>
                </a:solidFill>
                <a:effectLst/>
                <a:uLnTx/>
                <a:uFillTx/>
                <a:latin typeface="Calibri Light" panose="020F0302020204030204"/>
                <a:ea typeface="+mn-ea"/>
                <a:cs typeface="+mn-cs"/>
              </a:rPr>
              <a:t>, namely working...</a:t>
            </a:r>
          </a:p>
          <a:p>
            <a:pPr marL="457200" marR="0" lvl="0" indent="-457200" algn="l" defTabSz="914400" rtl="0" eaLnBrk="1" fontAlgn="auto" latinLnBrk="0" hangingPunct="1">
              <a:lnSpc>
                <a:spcPct val="90000"/>
              </a:lnSpc>
              <a:spcBef>
                <a:spcPts val="0"/>
              </a:spcBef>
              <a:spcAft>
                <a:spcPts val="600"/>
              </a:spcAft>
              <a:buClrTx/>
              <a:buSzTx/>
              <a:buFont typeface="Arial" panose="020B0604020202020204" pitchFamily="34" charset="0"/>
              <a:buAutoNum type="arabicParenBoth"/>
              <a:tabLst/>
              <a:defRPr/>
            </a:pPr>
            <a:r>
              <a:rPr kumimoji="0" lang="en-US" sz="2000" i="0" strike="noStrike" kern="1200" cap="none" spc="0" normalizeH="0" baseline="0" noProof="0" dirty="0">
                <a:ln>
                  <a:noFill/>
                </a:ln>
                <a:solidFill>
                  <a:prstClr val="white"/>
                </a:solidFill>
                <a:effectLst/>
                <a:uLnTx/>
                <a:uFillTx/>
                <a:latin typeface="Calibri Light" panose="020F0302020204030204"/>
                <a:ea typeface="+mn-ea"/>
                <a:cs typeface="+mn-cs"/>
              </a:rPr>
              <a:t>a specific </a:t>
            </a:r>
            <a:r>
              <a:rPr kumimoji="0" lang="en-US" sz="2000" b="1" i="0" strike="noStrike" kern="1200" cap="none" spc="0" normalizeH="0" baseline="0" noProof="0" dirty="0">
                <a:ln>
                  <a:noFill/>
                </a:ln>
                <a:solidFill>
                  <a:prstClr val="white"/>
                </a:solidFill>
                <a:effectLst/>
                <a:uLnTx/>
                <a:uFillTx/>
                <a:latin typeface="Calibri Light" panose="020F0302020204030204"/>
                <a:ea typeface="+mn-ea"/>
                <a:cs typeface="+mn-cs"/>
              </a:rPr>
              <a:t>form of experiencing one’s self </a:t>
            </a:r>
            <a:r>
              <a:rPr kumimoji="0" lang="en-US" sz="2000" i="0" strike="noStrike" kern="1200" cap="none" spc="0" normalizeH="0" baseline="0" noProof="0" dirty="0">
                <a:ln>
                  <a:noFill/>
                </a:ln>
                <a:solidFill>
                  <a:prstClr val="white"/>
                </a:solidFill>
                <a:effectLst/>
                <a:uLnTx/>
                <a:uFillTx/>
                <a:latin typeface="Calibri Light" panose="020F0302020204030204"/>
                <a:ea typeface="+mn-ea"/>
                <a:cs typeface="+mn-cs"/>
              </a:rPr>
              <a:t>(the working self as the total self) </a:t>
            </a:r>
          </a:p>
          <a:p>
            <a:pPr marL="457200" marR="0" lvl="0" indent="-457200" algn="l" defTabSz="914400" rtl="0" eaLnBrk="1" fontAlgn="auto" latinLnBrk="0" hangingPunct="1">
              <a:lnSpc>
                <a:spcPct val="90000"/>
              </a:lnSpc>
              <a:spcBef>
                <a:spcPts val="0"/>
              </a:spcBef>
              <a:spcAft>
                <a:spcPts val="600"/>
              </a:spcAft>
              <a:buClrTx/>
              <a:buSzTx/>
              <a:buFont typeface="Arial" panose="020B0604020202020204" pitchFamily="34" charset="0"/>
              <a:buAutoNum type="arabicParenBoth"/>
              <a:tabLst/>
              <a:defRPr/>
            </a:pPr>
            <a:r>
              <a:rPr kumimoji="0" lang="en-US" sz="2000" i="0" strike="noStrike" kern="1200" cap="none" spc="0" normalizeH="0" baseline="0" noProof="0" dirty="0">
                <a:ln>
                  <a:noFill/>
                </a:ln>
                <a:solidFill>
                  <a:prstClr val="white"/>
                </a:solidFill>
                <a:effectLst/>
                <a:uLnTx/>
                <a:uFillTx/>
                <a:latin typeface="Calibri Light" panose="020F0302020204030204"/>
                <a:ea typeface="+mn-ea"/>
                <a:cs typeface="+mn-cs"/>
              </a:rPr>
              <a:t>a specific </a:t>
            </a:r>
            <a:r>
              <a:rPr kumimoji="0" lang="en-US" sz="2000" b="1" i="0" strike="noStrike" kern="1200" cap="none" spc="0" normalizeH="0" baseline="0" noProof="0" dirty="0">
                <a:ln>
                  <a:noFill/>
                </a:ln>
                <a:solidFill>
                  <a:prstClr val="white"/>
                </a:solidFill>
                <a:effectLst/>
                <a:uLnTx/>
                <a:uFillTx/>
                <a:latin typeface="Calibri Light" panose="020F0302020204030204"/>
                <a:ea typeface="+mn-ea"/>
                <a:cs typeface="+mn-cs"/>
              </a:rPr>
              <a:t>form of sociality </a:t>
            </a:r>
            <a:r>
              <a:rPr kumimoji="0" lang="en-US" sz="2000" i="0" strike="noStrike" kern="1200" cap="none" spc="0" normalizeH="0" baseline="0" noProof="0" dirty="0">
                <a:ln>
                  <a:noFill/>
                </a:ln>
                <a:solidFill>
                  <a:prstClr val="white"/>
                </a:solidFill>
                <a:effectLst/>
                <a:uLnTx/>
                <a:uFillTx/>
                <a:latin typeface="Calibri Light" panose="020F0302020204030204"/>
                <a:ea typeface="+mn-ea"/>
                <a:cs typeface="+mn-cs"/>
              </a:rPr>
              <a:t>(the common intersubjective world of communication and social action) </a:t>
            </a:r>
          </a:p>
          <a:p>
            <a:pPr marL="457200" marR="0" lvl="0" indent="-457200" algn="l" defTabSz="914400" rtl="0" eaLnBrk="1" fontAlgn="auto" latinLnBrk="0" hangingPunct="1">
              <a:lnSpc>
                <a:spcPct val="90000"/>
              </a:lnSpc>
              <a:spcBef>
                <a:spcPts val="0"/>
              </a:spcBef>
              <a:spcAft>
                <a:spcPts val="600"/>
              </a:spcAft>
              <a:buClrTx/>
              <a:buSzTx/>
              <a:buFont typeface="Arial" panose="020B0604020202020204" pitchFamily="34" charset="0"/>
              <a:buAutoNum type="arabicParenBoth"/>
              <a:tabLst/>
              <a:defRPr/>
            </a:pPr>
            <a:r>
              <a:rPr kumimoji="0" lang="en-US" sz="2000" i="0" strike="noStrike" kern="1200" cap="none" spc="0" normalizeH="0" baseline="0" noProof="0" dirty="0">
                <a:ln>
                  <a:noFill/>
                </a:ln>
                <a:solidFill>
                  <a:prstClr val="white"/>
                </a:solidFill>
                <a:effectLst/>
                <a:uLnTx/>
                <a:uFillTx/>
                <a:latin typeface="Calibri Light" panose="020F0302020204030204"/>
                <a:ea typeface="+mn-ea"/>
                <a:cs typeface="+mn-cs"/>
              </a:rPr>
              <a:t>a specific </a:t>
            </a:r>
            <a:r>
              <a:rPr kumimoji="0" lang="en-US" sz="2000" b="1" i="0" strike="noStrike" kern="1200" cap="none" spc="0" normalizeH="0" baseline="0" noProof="0" dirty="0">
                <a:ln>
                  <a:noFill/>
                </a:ln>
                <a:solidFill>
                  <a:prstClr val="white"/>
                </a:solidFill>
                <a:effectLst/>
                <a:uLnTx/>
                <a:uFillTx/>
                <a:latin typeface="Calibri Light" panose="020F0302020204030204"/>
                <a:ea typeface="+mn-ea"/>
                <a:cs typeface="+mn-cs"/>
              </a:rPr>
              <a:t>time-perspective</a:t>
            </a:r>
            <a:r>
              <a:rPr kumimoji="0" lang="en-US" sz="2000" i="0" strike="noStrike" kern="1200" cap="none" spc="0" normalizeH="0" baseline="0" noProof="0" dirty="0">
                <a:ln>
                  <a:noFill/>
                </a:ln>
                <a:solidFill>
                  <a:prstClr val="white"/>
                </a:solidFill>
                <a:effectLst/>
                <a:uLnTx/>
                <a:uFillTx/>
                <a:latin typeface="Calibri Light" panose="020F0302020204030204"/>
                <a:ea typeface="+mn-ea"/>
                <a:cs typeface="+mn-cs"/>
              </a:rPr>
              <a:t> (the standard time originating in an intersection between durée and cosmic time as the universal temporal structure of the intersubjective world).</a:t>
            </a:r>
          </a:p>
        </p:txBody>
      </p:sp>
    </p:spTree>
    <p:extLst>
      <p:ext uri="{BB962C8B-B14F-4D97-AF65-F5344CB8AC3E}">
        <p14:creationId xmlns:p14="http://schemas.microsoft.com/office/powerpoint/2010/main" val="2741815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175A6-8570-43B5-B279-42E526BF20F8}"/>
              </a:ext>
            </a:extLst>
          </p:cNvPr>
          <p:cNvSpPr>
            <a:spLocks noGrp="1"/>
          </p:cNvSpPr>
          <p:nvPr>
            <p:ph type="title"/>
          </p:nvPr>
        </p:nvSpPr>
        <p:spPr/>
        <p:txBody>
          <a:bodyPr anchor="ctr">
            <a:noAutofit/>
          </a:bodyPr>
          <a:lstStyle/>
          <a:p>
            <a:pPr>
              <a:lnSpc>
                <a:spcPct val="100000"/>
              </a:lnSpc>
              <a:spcAft>
                <a:spcPts val="1200"/>
              </a:spcAft>
            </a:pPr>
            <a:r>
              <a:rPr lang="en-US" sz="2400" dirty="0"/>
              <a:t>“...As long as our experiences of this world – the valid as well as the invalidated ones – partake of this style we may consider this province of meaning as real, we may bestow upon it the accent of reality...”</a:t>
            </a:r>
            <a:br>
              <a:rPr lang="en-US" sz="2400" dirty="0"/>
            </a:br>
            <a:br>
              <a:rPr lang="en-US" sz="2400" dirty="0"/>
            </a:br>
            <a:r>
              <a:rPr lang="en-US" sz="2400" dirty="0"/>
              <a:t>“...Even more, this reality seems to us to be the natural one, and we are not ready to abandon our attitude toward it without having experienced a specific shock which compels us to break through the limits of this “finite” province of meaning and to shift the accent of reality to another one...” </a:t>
            </a:r>
            <a:br>
              <a:rPr lang="en-US" sz="2400" dirty="0"/>
            </a:br>
            <a:br>
              <a:rPr lang="en-US" sz="2400" dirty="0"/>
            </a:br>
            <a:r>
              <a:rPr lang="en-US" sz="2400" dirty="0"/>
              <a:t>“...To be sure those experiences of shock befall me frequently amidst my daily life; they themselves pertain to its reality. They show me that the world of working in standard time is not the sole finite province of meaning but only one of many others accessible to my intentional life...” </a:t>
            </a:r>
          </a:p>
        </p:txBody>
      </p:sp>
      <p:sp>
        <p:nvSpPr>
          <p:cNvPr id="3" name="Text Placeholder 2">
            <a:extLst>
              <a:ext uri="{FF2B5EF4-FFF2-40B4-BE49-F238E27FC236}">
                <a16:creationId xmlns:a16="http://schemas.microsoft.com/office/drawing/2014/main" id="{FDEB1943-C211-4FC0-ADA5-F711256102EA}"/>
              </a:ext>
            </a:extLst>
          </p:cNvPr>
          <p:cNvSpPr>
            <a:spLocks noGrp="1"/>
          </p:cNvSpPr>
          <p:nvPr>
            <p:ph type="body" idx="1"/>
          </p:nvPr>
        </p:nvSpPr>
        <p:spPr>
          <a:xfrm>
            <a:off x="838200" y="5997389"/>
            <a:ext cx="10515600" cy="477744"/>
          </a:xfrm>
        </p:spPr>
        <p:txBody>
          <a:bodyPr/>
          <a:lstStyle/>
          <a:p>
            <a:r>
              <a:rPr lang="en-US" dirty="0"/>
              <a:t>-Alfred Sch</a:t>
            </a:r>
            <a:r>
              <a:rPr lang="en-US" sz="2400" dirty="0">
                <a:latin typeface="+mj-lt"/>
              </a:rPr>
              <a:t>ü</a:t>
            </a:r>
            <a:r>
              <a:rPr lang="en-US" dirty="0"/>
              <a:t>tz, “On Multiple Realities”</a:t>
            </a:r>
          </a:p>
        </p:txBody>
      </p:sp>
    </p:spTree>
    <p:extLst>
      <p:ext uri="{BB962C8B-B14F-4D97-AF65-F5344CB8AC3E}">
        <p14:creationId xmlns:p14="http://schemas.microsoft.com/office/powerpoint/2010/main" val="3710084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716F42E0-28DF-4093-AFC5-CA01F54C88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descr="A picture containing nature, light, lit, dark&#10;&#10;Description automatically generated">
            <a:extLst>
              <a:ext uri="{FF2B5EF4-FFF2-40B4-BE49-F238E27FC236}">
                <a16:creationId xmlns:a16="http://schemas.microsoft.com/office/drawing/2014/main" id="{E1C09EF1-8515-476D-9814-C1B2C50C1DD7}"/>
              </a:ext>
            </a:extLst>
          </p:cNvPr>
          <p:cNvPicPr>
            <a:picLocks noGrp="1" noChangeAspect="1"/>
          </p:cNvPicPr>
          <p:nvPr>
            <p:ph type="pic" sz="quarter" idx="13"/>
          </p:nvPr>
        </p:nvPicPr>
        <p:blipFill rotWithShape="1">
          <a:blip r:embed="rId2"/>
          <a:srcRect/>
          <a:stretch/>
        </p:blipFill>
        <p:spPr>
          <a:xfrm>
            <a:off x="3" y="-22"/>
            <a:ext cx="12191997" cy="6858022"/>
          </a:xfrm>
          <a:prstGeom prst="rect">
            <a:avLst/>
          </a:prstGeom>
        </p:spPr>
      </p:pic>
      <p:sp>
        <p:nvSpPr>
          <p:cNvPr id="43" name="Rectangle 42">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06190"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37374"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FBF70C-4501-4A02-95DC-9BA6B9C63314}"/>
              </a:ext>
            </a:extLst>
          </p:cNvPr>
          <p:cNvSpPr>
            <a:spLocks noGrp="1"/>
          </p:cNvSpPr>
          <p:nvPr>
            <p:ph type="title"/>
          </p:nvPr>
        </p:nvSpPr>
        <p:spPr>
          <a:xfrm>
            <a:off x="6096006" y="728897"/>
            <a:ext cx="5452529" cy="3728614"/>
          </a:xfrm>
        </p:spPr>
        <p:txBody>
          <a:bodyPr vert="horz" lIns="91440" tIns="45720" rIns="91440" bIns="45720" rtlCol="0" anchor="b">
            <a:normAutofit/>
          </a:bodyPr>
          <a:lstStyle/>
          <a:p>
            <a:pPr algn="r"/>
            <a:r>
              <a:rPr lang="en-US" sz="5200" dirty="0">
                <a:solidFill>
                  <a:srgbClr val="FFFFFF"/>
                </a:solidFill>
              </a:rPr>
              <a:t>Part 3:</a:t>
            </a:r>
          </a:p>
        </p:txBody>
      </p:sp>
      <p:sp>
        <p:nvSpPr>
          <p:cNvPr id="4" name="Content Placeholder 3">
            <a:extLst>
              <a:ext uri="{FF2B5EF4-FFF2-40B4-BE49-F238E27FC236}">
                <a16:creationId xmlns:a16="http://schemas.microsoft.com/office/drawing/2014/main" id="{A6C1E455-8FD8-42CF-A040-7DD962916D9E}"/>
              </a:ext>
            </a:extLst>
          </p:cNvPr>
          <p:cNvSpPr>
            <a:spLocks noGrp="1"/>
          </p:cNvSpPr>
          <p:nvPr>
            <p:ph sz="quarter" idx="15"/>
          </p:nvPr>
        </p:nvSpPr>
        <p:spPr>
          <a:xfrm>
            <a:off x="6891188" y="5021683"/>
            <a:ext cx="4657347" cy="1107420"/>
          </a:xfrm>
        </p:spPr>
        <p:txBody>
          <a:bodyPr vert="horz" lIns="91440" tIns="45720" rIns="91440" bIns="45720" rtlCol="0" anchor="t">
            <a:normAutofit/>
          </a:bodyPr>
          <a:lstStyle/>
          <a:p>
            <a:pPr algn="r"/>
            <a:r>
              <a:rPr lang="en-US" sz="2400" dirty="0">
                <a:solidFill>
                  <a:srgbClr val="FFFFFF"/>
                </a:solidFill>
              </a:rPr>
              <a:t>Liminality, Lacuna, and Virtual Reality</a:t>
            </a:r>
          </a:p>
        </p:txBody>
      </p:sp>
      <p:cxnSp>
        <p:nvCxnSpPr>
          <p:cNvPr id="17" name="Straight Connector 16">
            <a:extLst>
              <a:ext uri="{FF2B5EF4-FFF2-40B4-BE49-F238E27FC236}">
                <a16:creationId xmlns:a16="http://schemas.microsoft.com/office/drawing/2014/main" id="{10CFC487-B35D-4BC9-BDF1-7B08E2C93C6C}"/>
              </a:ext>
            </a:extLst>
          </p:cNvPr>
          <p:cNvCxnSpPr/>
          <p:nvPr/>
        </p:nvCxnSpPr>
        <p:spPr>
          <a:xfrm>
            <a:off x="7609422" y="4641062"/>
            <a:ext cx="3980689" cy="182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A3784D9-D20A-47C8-A8FA-E53CD8E59772}"/>
              </a:ext>
            </a:extLst>
          </p:cNvPr>
          <p:cNvSpPr/>
          <p:nvPr/>
        </p:nvSpPr>
        <p:spPr>
          <a:xfrm>
            <a:off x="10808038" y="576669"/>
            <a:ext cx="707137" cy="14630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2120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102D8-1D22-4940-AF19-07CF3A0DC5F4}"/>
              </a:ext>
            </a:extLst>
          </p:cNvPr>
          <p:cNvSpPr>
            <a:spLocks noGrp="1"/>
          </p:cNvSpPr>
          <p:nvPr>
            <p:ph type="title"/>
          </p:nvPr>
        </p:nvSpPr>
        <p:spPr>
          <a:xfrm>
            <a:off x="838200" y="365125"/>
            <a:ext cx="10515600" cy="854075"/>
          </a:xfrm>
        </p:spPr>
        <p:txBody>
          <a:bodyPr/>
          <a:lstStyle/>
          <a:p>
            <a:r>
              <a:rPr lang="en-US" dirty="0"/>
              <a:t>Six Forms of Liminality</a:t>
            </a:r>
          </a:p>
        </p:txBody>
      </p:sp>
      <p:graphicFrame>
        <p:nvGraphicFramePr>
          <p:cNvPr id="13" name="Table 13">
            <a:extLst>
              <a:ext uri="{FF2B5EF4-FFF2-40B4-BE49-F238E27FC236}">
                <a16:creationId xmlns:a16="http://schemas.microsoft.com/office/drawing/2014/main" id="{914D6EE3-4782-45C1-A75C-003483879C97}"/>
              </a:ext>
            </a:extLst>
          </p:cNvPr>
          <p:cNvGraphicFramePr>
            <a:graphicFrameLocks noGrp="1"/>
          </p:cNvGraphicFramePr>
          <p:nvPr>
            <p:ph idx="1"/>
            <p:extLst>
              <p:ext uri="{D42A27DB-BD31-4B8C-83A1-F6EECF244321}">
                <p14:modId xmlns:p14="http://schemas.microsoft.com/office/powerpoint/2010/main" val="4226272572"/>
              </p:ext>
            </p:extLst>
          </p:nvPr>
        </p:nvGraphicFramePr>
        <p:xfrm>
          <a:off x="838200" y="1377421"/>
          <a:ext cx="10515600" cy="4955629"/>
        </p:xfrm>
        <a:graphic>
          <a:graphicData uri="http://schemas.openxmlformats.org/drawingml/2006/table">
            <a:tbl>
              <a:tblPr firstRow="1" bandRow="1">
                <a:tableStyleId>{7DF18680-E054-41AD-8BC1-D1AEF772440D}</a:tableStyleId>
              </a:tblPr>
              <a:tblGrid>
                <a:gridCol w="2103120">
                  <a:extLst>
                    <a:ext uri="{9D8B030D-6E8A-4147-A177-3AD203B41FA5}">
                      <a16:colId xmlns:a16="http://schemas.microsoft.com/office/drawing/2014/main" val="562691606"/>
                    </a:ext>
                  </a:extLst>
                </a:gridCol>
                <a:gridCol w="2103120">
                  <a:extLst>
                    <a:ext uri="{9D8B030D-6E8A-4147-A177-3AD203B41FA5}">
                      <a16:colId xmlns:a16="http://schemas.microsoft.com/office/drawing/2014/main" val="3970149589"/>
                    </a:ext>
                  </a:extLst>
                </a:gridCol>
                <a:gridCol w="2103120">
                  <a:extLst>
                    <a:ext uri="{9D8B030D-6E8A-4147-A177-3AD203B41FA5}">
                      <a16:colId xmlns:a16="http://schemas.microsoft.com/office/drawing/2014/main" val="1552287268"/>
                    </a:ext>
                  </a:extLst>
                </a:gridCol>
                <a:gridCol w="2103120">
                  <a:extLst>
                    <a:ext uri="{9D8B030D-6E8A-4147-A177-3AD203B41FA5}">
                      <a16:colId xmlns:a16="http://schemas.microsoft.com/office/drawing/2014/main" val="3637583548"/>
                    </a:ext>
                  </a:extLst>
                </a:gridCol>
                <a:gridCol w="2103120">
                  <a:extLst>
                    <a:ext uri="{9D8B030D-6E8A-4147-A177-3AD203B41FA5}">
                      <a16:colId xmlns:a16="http://schemas.microsoft.com/office/drawing/2014/main" val="1751413396"/>
                    </a:ext>
                  </a:extLst>
                </a:gridCol>
              </a:tblGrid>
              <a:tr h="332845">
                <a:tc>
                  <a:txBody>
                    <a:bodyPr/>
                    <a:lstStyle/>
                    <a:p>
                      <a:pPr algn="ctr"/>
                      <a:endParaRPr lang="en-US" dirty="0"/>
                    </a:p>
                  </a:txBody>
                  <a:tcPr marL="86702" marR="8670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solidFill>
                  </a:tcPr>
                </a:tc>
                <a:tc>
                  <a:txBody>
                    <a:bodyPr/>
                    <a:lstStyle/>
                    <a:p>
                      <a:pPr algn="ctr"/>
                      <a:r>
                        <a:rPr lang="en-US" dirty="0"/>
                        <a:t>Overview</a:t>
                      </a:r>
                    </a:p>
                  </a:txBody>
                  <a:tcPr marL="86702" marR="8670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solidFill>
                  </a:tcPr>
                </a:tc>
                <a:tc>
                  <a:txBody>
                    <a:bodyPr/>
                    <a:lstStyle/>
                    <a:p>
                      <a:pPr algn="ctr"/>
                      <a:r>
                        <a:rPr lang="en-US" dirty="0"/>
                        <a:t>Design Decisions</a:t>
                      </a:r>
                    </a:p>
                  </a:txBody>
                  <a:tcPr marL="86702" marR="8670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solidFill>
                  </a:tcPr>
                </a:tc>
                <a:tc>
                  <a:txBody>
                    <a:bodyPr/>
                    <a:lstStyle/>
                    <a:p>
                      <a:pPr algn="ctr"/>
                      <a:r>
                        <a:rPr lang="en-US" dirty="0"/>
                        <a:t>Transition Function</a:t>
                      </a:r>
                    </a:p>
                  </a:txBody>
                  <a:tcPr marL="86702" marR="8670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solidFill>
                  </a:tcPr>
                </a:tc>
                <a:tc>
                  <a:txBody>
                    <a:bodyPr/>
                    <a:lstStyle/>
                    <a:p>
                      <a:pPr algn="ctr"/>
                      <a:r>
                        <a:rPr lang="en-US" dirty="0"/>
                        <a:t>Example</a:t>
                      </a:r>
                    </a:p>
                  </a:txBody>
                  <a:tcPr marL="86702" marR="8670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193002138"/>
                  </a:ext>
                </a:extLst>
              </a:tr>
              <a:tr h="667971">
                <a:tc>
                  <a:txBody>
                    <a:bodyPr/>
                    <a:lstStyle/>
                    <a:p>
                      <a:pPr algn="ctr"/>
                      <a:r>
                        <a:rPr lang="en-US" b="1" dirty="0">
                          <a:solidFill>
                            <a:schemeClr val="tx1"/>
                          </a:solidFill>
                        </a:rPr>
                        <a:t>Direct Memory</a:t>
                      </a:r>
                    </a:p>
                  </a:txBody>
                  <a:tcPr marL="86702" marR="8670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generate and manipulate memories</a:t>
                      </a:r>
                    </a:p>
                  </a:txBody>
                  <a:tcPr marL="86702" marR="8670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Repetition, Goal Manipulation</a:t>
                      </a:r>
                    </a:p>
                  </a:txBody>
                  <a:tcPr marL="86702" marR="8670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Direct, Immediate, Transcendent</a:t>
                      </a:r>
                    </a:p>
                  </a:txBody>
                  <a:tcPr marL="86702" marR="8670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i="1" dirty="0">
                          <a:solidFill>
                            <a:schemeClr val="tx1"/>
                          </a:solidFill>
                        </a:rPr>
                        <a:t>Shadow of the Colossus </a:t>
                      </a:r>
                      <a:r>
                        <a:rPr lang="en-US" sz="1600" i="0" dirty="0">
                          <a:solidFill>
                            <a:schemeClr val="tx1"/>
                          </a:solidFill>
                        </a:rPr>
                        <a:t>(2005)</a:t>
                      </a:r>
                      <a:endParaRPr lang="en-US" sz="1600" i="1" dirty="0">
                        <a:solidFill>
                          <a:schemeClr val="tx1"/>
                        </a:solidFill>
                      </a:endParaRPr>
                    </a:p>
                  </a:txBody>
                  <a:tcPr marL="86702" marR="8670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2611538"/>
                  </a:ext>
                </a:extLst>
              </a:tr>
              <a:tr h="940036">
                <a:tc>
                  <a:txBody>
                    <a:bodyPr/>
                    <a:lstStyle/>
                    <a:p>
                      <a:pPr algn="ctr"/>
                      <a:r>
                        <a:rPr lang="en-US" b="1" dirty="0">
                          <a:solidFill>
                            <a:schemeClr val="tx1"/>
                          </a:solidFill>
                        </a:rPr>
                        <a:t>Skills &amp; Affordances</a:t>
                      </a:r>
                    </a:p>
                  </a:txBody>
                  <a:tcPr marL="86702" marR="8670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require users to develop and deploy skills and dispositions</a:t>
                      </a:r>
                    </a:p>
                  </a:txBody>
                  <a:tcPr marL="86702" marR="8670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UI Design, Repetition, World Design, Physics Models, Puzzles</a:t>
                      </a:r>
                    </a:p>
                  </a:txBody>
                  <a:tcPr marL="86702" marR="8670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Indirect, Immediate, Situational</a:t>
                      </a:r>
                    </a:p>
                  </a:txBody>
                  <a:tcPr marL="86702" marR="8670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i="1" dirty="0">
                          <a:solidFill>
                            <a:schemeClr val="tx1"/>
                          </a:solidFill>
                        </a:rPr>
                        <a:t>Microsoft Flight Simulator </a:t>
                      </a:r>
                      <a:r>
                        <a:rPr lang="en-US" sz="1600" i="0" dirty="0">
                          <a:solidFill>
                            <a:schemeClr val="tx1"/>
                          </a:solidFill>
                        </a:rPr>
                        <a:t>(2022)</a:t>
                      </a:r>
                    </a:p>
                  </a:txBody>
                  <a:tcPr marL="86702" marR="8670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0915798"/>
                  </a:ext>
                </a:extLst>
              </a:tr>
              <a:tr h="667971">
                <a:tc>
                  <a:txBody>
                    <a:bodyPr/>
                    <a:lstStyle/>
                    <a:p>
                      <a:pPr algn="ctr"/>
                      <a:r>
                        <a:rPr lang="en-US" b="1" dirty="0">
                          <a:solidFill>
                            <a:schemeClr val="tx1"/>
                          </a:solidFill>
                        </a:rPr>
                        <a:t>Epistemic Structures</a:t>
                      </a:r>
                    </a:p>
                  </a:txBody>
                  <a:tcPr marL="86702" marR="8670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generate beliefs, some of which transcend</a:t>
                      </a:r>
                    </a:p>
                  </a:txBody>
                  <a:tcPr marL="86702" marR="8670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Direct Instruction, Problem Solving</a:t>
                      </a:r>
                    </a:p>
                  </a:txBody>
                  <a:tcPr marL="86702" marR="8670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Direct, Mediated, Situational</a:t>
                      </a:r>
                    </a:p>
                  </a:txBody>
                  <a:tcPr marL="86702" marR="8670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Educational Software</a:t>
                      </a:r>
                    </a:p>
                  </a:txBody>
                  <a:tcPr marL="86702" marR="8670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6691047"/>
                  </a:ext>
                </a:extLst>
              </a:tr>
              <a:tr h="667971">
                <a:tc>
                  <a:txBody>
                    <a:bodyPr/>
                    <a:lstStyle/>
                    <a:p>
                      <a:pPr algn="ctr"/>
                      <a:r>
                        <a:rPr lang="en-US" b="1" dirty="0">
                          <a:solidFill>
                            <a:schemeClr val="tx1"/>
                          </a:solidFill>
                        </a:rPr>
                        <a:t>Emotions &amp; Moods</a:t>
                      </a:r>
                    </a:p>
                  </a:txBody>
                  <a:tcPr marL="86702" marR="8670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generate moods and emotions that carry over</a:t>
                      </a:r>
                    </a:p>
                  </a:txBody>
                  <a:tcPr marL="86702" marR="8670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Narrative, Filmic Elements, Agency Manipulation</a:t>
                      </a:r>
                    </a:p>
                  </a:txBody>
                  <a:tcPr marL="86702" marR="8670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Direct, Immediate, Transcendent</a:t>
                      </a:r>
                    </a:p>
                  </a:txBody>
                  <a:tcPr marL="86702" marR="8670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i="1" dirty="0">
                          <a:solidFill>
                            <a:schemeClr val="tx1"/>
                          </a:solidFill>
                        </a:rPr>
                        <a:t>That Dragon, Cancer </a:t>
                      </a:r>
                      <a:r>
                        <a:rPr lang="en-US" sz="1600" i="0" dirty="0">
                          <a:solidFill>
                            <a:schemeClr val="tx1"/>
                          </a:solidFill>
                        </a:rPr>
                        <a:t>(2016)</a:t>
                      </a:r>
                    </a:p>
                  </a:txBody>
                  <a:tcPr marL="86702" marR="8670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1269701"/>
                  </a:ext>
                </a:extLst>
              </a:tr>
              <a:tr h="667971">
                <a:tc>
                  <a:txBody>
                    <a:bodyPr/>
                    <a:lstStyle/>
                    <a:p>
                      <a:pPr algn="ctr"/>
                      <a:r>
                        <a:rPr lang="en-US" b="1" dirty="0">
                          <a:solidFill>
                            <a:schemeClr val="tx1"/>
                          </a:solidFill>
                        </a:rPr>
                        <a:t>Social Ties</a:t>
                      </a:r>
                    </a:p>
                  </a:txBody>
                  <a:tcPr marL="86702" marR="8670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can create trans-world relationships</a:t>
                      </a:r>
                    </a:p>
                  </a:txBody>
                  <a:tcPr marL="86702" marR="8670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Avatar Design, Communication Modality, Economy</a:t>
                      </a:r>
                    </a:p>
                  </a:txBody>
                  <a:tcPr marL="86702" marR="8670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Indirect, Mediated, Situational</a:t>
                      </a:r>
                    </a:p>
                  </a:txBody>
                  <a:tcPr marL="86702" marR="8670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i="0" dirty="0">
                          <a:solidFill>
                            <a:schemeClr val="tx1"/>
                          </a:solidFill>
                        </a:rPr>
                        <a:t>Metaverse/Social Media/MMORPGs</a:t>
                      </a:r>
                    </a:p>
                  </a:txBody>
                  <a:tcPr marL="86702" marR="8670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8598431"/>
                  </a:ext>
                </a:extLst>
              </a:tr>
              <a:tr h="667971">
                <a:tc>
                  <a:txBody>
                    <a:bodyPr/>
                    <a:lstStyle/>
                    <a:p>
                      <a:pPr algn="ctr"/>
                      <a:r>
                        <a:rPr lang="en-US" b="1" dirty="0">
                          <a:solidFill>
                            <a:schemeClr val="tx1"/>
                          </a:solidFill>
                        </a:rPr>
                        <a:t>Transcendental</a:t>
                      </a:r>
                    </a:p>
                  </a:txBody>
                  <a:tcPr marL="86702" marR="8670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reveal basic structures of worlds as such</a:t>
                      </a:r>
                    </a:p>
                  </a:txBody>
                  <a:tcPr marL="86702" marR="8670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Narrative, Structural, Temporal</a:t>
                      </a:r>
                    </a:p>
                  </a:txBody>
                  <a:tcPr marL="86702" marR="8670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Direct?, Immediate, Universal</a:t>
                      </a:r>
                    </a:p>
                  </a:txBody>
                  <a:tcPr marL="86702" marR="8670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i="1" dirty="0">
                          <a:solidFill>
                            <a:schemeClr val="tx1"/>
                          </a:solidFill>
                        </a:rPr>
                        <a:t>The Outer Wilds </a:t>
                      </a:r>
                      <a:r>
                        <a:rPr lang="en-US" sz="1600" i="0" dirty="0">
                          <a:solidFill>
                            <a:schemeClr val="tx1"/>
                          </a:solidFill>
                        </a:rPr>
                        <a:t>(2019)</a:t>
                      </a:r>
                      <a:endParaRPr lang="en-US" sz="1600" i="1" dirty="0">
                        <a:solidFill>
                          <a:schemeClr val="tx1"/>
                        </a:solidFill>
                      </a:endParaRPr>
                    </a:p>
                  </a:txBody>
                  <a:tcPr marL="86702" marR="8670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4061794"/>
                  </a:ext>
                </a:extLst>
              </a:tr>
            </a:tbl>
          </a:graphicData>
        </a:graphic>
      </p:graphicFrame>
    </p:spTree>
    <p:extLst>
      <p:ext uri="{BB962C8B-B14F-4D97-AF65-F5344CB8AC3E}">
        <p14:creationId xmlns:p14="http://schemas.microsoft.com/office/powerpoint/2010/main" val="2496947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DD0EF-9A37-4F94-93BA-8BF8852F3C84}"/>
              </a:ext>
            </a:extLst>
          </p:cNvPr>
          <p:cNvSpPr>
            <a:spLocks noGrp="1"/>
          </p:cNvSpPr>
          <p:nvPr>
            <p:ph type="title"/>
          </p:nvPr>
        </p:nvSpPr>
        <p:spPr/>
        <p:txBody>
          <a:bodyPr>
            <a:normAutofit/>
          </a:bodyPr>
          <a:lstStyle/>
          <a:p>
            <a:r>
              <a:rPr lang="en-US" sz="3600" dirty="0"/>
              <a:t>Liminality, Lacuna, and Virtual Reality</a:t>
            </a:r>
          </a:p>
        </p:txBody>
      </p:sp>
      <p:sp>
        <p:nvSpPr>
          <p:cNvPr id="11" name="Content Placeholder 2">
            <a:extLst>
              <a:ext uri="{FF2B5EF4-FFF2-40B4-BE49-F238E27FC236}">
                <a16:creationId xmlns:a16="http://schemas.microsoft.com/office/drawing/2014/main" id="{FDA974AB-109A-4373-8BC1-D9A694DA7CD2}"/>
              </a:ext>
            </a:extLst>
          </p:cNvPr>
          <p:cNvSpPr txBox="1">
            <a:spLocks/>
          </p:cNvSpPr>
          <p:nvPr/>
        </p:nvSpPr>
        <p:spPr>
          <a:xfrm>
            <a:off x="581192" y="1909010"/>
            <a:ext cx="11029616" cy="45078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000" b="1" i="0" u="sng" strike="noStrike" kern="1200" cap="none" spc="0" normalizeH="0" baseline="0" noProof="0" dirty="0">
                <a:ln>
                  <a:noFill/>
                </a:ln>
                <a:solidFill>
                  <a:prstClr val="white"/>
                </a:solidFill>
                <a:effectLst/>
                <a:uLnTx/>
                <a:uFillTx/>
                <a:latin typeface="Calibri Light" panose="020F0302020204030204"/>
                <a:ea typeface="+mn-ea"/>
                <a:cs typeface="+mn-cs"/>
              </a:rPr>
              <a:t>Transition Function</a:t>
            </a:r>
            <a:r>
              <a:rPr kumimoji="0" lang="en-US" sz="2000" i="0" u="sng" strike="noStrike" kern="1200" cap="none" spc="0" normalizeH="0" baseline="0" noProof="0" dirty="0">
                <a:ln>
                  <a:noFill/>
                </a:ln>
                <a:solidFill>
                  <a:prstClr val="white"/>
                </a:solidFill>
                <a:effectLst/>
                <a:uLnTx/>
                <a:uFillTx/>
                <a:latin typeface="Calibri Light" panose="020F0302020204030204"/>
                <a:ea typeface="+mn-ea"/>
                <a:cs typeface="+mn-cs"/>
              </a:rPr>
              <a:t>:</a:t>
            </a:r>
            <a:r>
              <a:rPr kumimoji="0" lang="en-US" sz="2000" i="0" strike="noStrike" kern="1200" cap="none" spc="0" normalizeH="0" baseline="0" noProof="0" dirty="0">
                <a:ln>
                  <a:noFill/>
                </a:ln>
                <a:solidFill>
                  <a:prstClr val="white"/>
                </a:solidFill>
                <a:effectLst/>
                <a:uLnTx/>
                <a:uFillTx/>
                <a:latin typeface="Calibri Light" panose="020F0302020204030204"/>
                <a:ea typeface="+mn-ea"/>
                <a:cs typeface="+mn-cs"/>
              </a:rPr>
              <a:t>   Each form of liminality allows for transitions between zones in different ways.  Three basic categories of this function are directness, immediacy, and domain</a:t>
            </a:r>
          </a:p>
          <a:p>
            <a:pPr>
              <a:lnSpc>
                <a:spcPct val="100000"/>
              </a:lnSpc>
              <a:spcBef>
                <a:spcPts val="0"/>
              </a:spcBef>
              <a:spcAft>
                <a:spcPts val="1200"/>
              </a:spcAft>
              <a:defRPr/>
            </a:pPr>
            <a:r>
              <a:rPr lang="en-US" sz="2000" b="1" dirty="0">
                <a:solidFill>
                  <a:prstClr val="white"/>
                </a:solidFill>
                <a:latin typeface="Calibri Light" panose="020F0302020204030204"/>
              </a:rPr>
              <a:t>Directness:  </a:t>
            </a:r>
            <a:r>
              <a:rPr lang="en-US" sz="2000" dirty="0">
                <a:solidFill>
                  <a:prstClr val="white"/>
                </a:solidFill>
                <a:latin typeface="Calibri Light" panose="020F0302020204030204"/>
              </a:rPr>
              <a:t>a form of liminality can either be </a:t>
            </a:r>
            <a:r>
              <a:rPr lang="en-US" sz="2000" b="1" dirty="0">
                <a:solidFill>
                  <a:prstClr val="white"/>
                </a:solidFill>
                <a:latin typeface="Calibri Light" panose="020F0302020204030204"/>
              </a:rPr>
              <a:t>direct</a:t>
            </a:r>
            <a:r>
              <a:rPr lang="en-US" sz="2000" dirty="0">
                <a:solidFill>
                  <a:prstClr val="white"/>
                </a:solidFill>
                <a:latin typeface="Calibri Light" panose="020F0302020204030204"/>
              </a:rPr>
              <a:t> or </a:t>
            </a:r>
            <a:r>
              <a:rPr lang="en-US" sz="2000" b="1" dirty="0">
                <a:solidFill>
                  <a:prstClr val="white"/>
                </a:solidFill>
                <a:latin typeface="Calibri Light" panose="020F0302020204030204"/>
              </a:rPr>
              <a:t>indirect</a:t>
            </a:r>
            <a:r>
              <a:rPr lang="en-US" sz="2000" dirty="0">
                <a:solidFill>
                  <a:prstClr val="white"/>
                </a:solidFill>
                <a:latin typeface="Calibri Light" panose="020F0302020204030204"/>
              </a:rPr>
              <a:t> in terms of its causal relationship to the world the starting world (essentially maps onto the thematic/non-thematic distinction)</a:t>
            </a:r>
          </a:p>
          <a:p>
            <a:pPr>
              <a:lnSpc>
                <a:spcPct val="100000"/>
              </a:lnSpc>
              <a:spcBef>
                <a:spcPts val="0"/>
              </a:spcBef>
              <a:spcAft>
                <a:spcPts val="1200"/>
              </a:spcAft>
              <a:defRPr/>
            </a:pPr>
            <a:r>
              <a:rPr lang="en-US" sz="2000" b="1" dirty="0">
                <a:solidFill>
                  <a:prstClr val="white"/>
                </a:solidFill>
                <a:latin typeface="Calibri Light" panose="020F0302020204030204"/>
              </a:rPr>
              <a:t>Immediacy:  </a:t>
            </a:r>
            <a:r>
              <a:rPr lang="en-US" sz="2000" dirty="0">
                <a:solidFill>
                  <a:prstClr val="white"/>
                </a:solidFill>
                <a:latin typeface="Calibri Light" panose="020F0302020204030204"/>
              </a:rPr>
              <a:t>a form of liminality can be either </a:t>
            </a:r>
            <a:r>
              <a:rPr lang="en-US" sz="2000" b="1" dirty="0">
                <a:solidFill>
                  <a:prstClr val="white"/>
                </a:solidFill>
                <a:latin typeface="Calibri Light" panose="020F0302020204030204"/>
              </a:rPr>
              <a:t>immediate</a:t>
            </a:r>
            <a:r>
              <a:rPr lang="en-US" sz="2000" dirty="0">
                <a:solidFill>
                  <a:prstClr val="white"/>
                </a:solidFill>
                <a:latin typeface="Calibri Light" panose="020F0302020204030204"/>
              </a:rPr>
              <a:t> or </a:t>
            </a:r>
            <a:r>
              <a:rPr lang="en-US" sz="2000" b="1" dirty="0">
                <a:solidFill>
                  <a:prstClr val="white"/>
                </a:solidFill>
                <a:latin typeface="Calibri Light" panose="020F0302020204030204"/>
              </a:rPr>
              <a:t>mediated</a:t>
            </a:r>
            <a:r>
              <a:rPr lang="en-US" sz="2000" dirty="0">
                <a:solidFill>
                  <a:prstClr val="white"/>
                </a:solidFill>
                <a:latin typeface="Calibri Light" panose="020F0302020204030204"/>
              </a:rPr>
              <a:t> in terms of how it shows up in a world other than what it started in</a:t>
            </a:r>
          </a:p>
          <a:p>
            <a:pPr>
              <a:lnSpc>
                <a:spcPct val="100000"/>
              </a:lnSpc>
              <a:spcBef>
                <a:spcPts val="0"/>
              </a:spcBef>
              <a:spcAft>
                <a:spcPts val="1200"/>
              </a:spcAft>
              <a:defRPr/>
            </a:pPr>
            <a:r>
              <a:rPr lang="en-US" sz="2000" b="1" dirty="0">
                <a:solidFill>
                  <a:prstClr val="white"/>
                </a:solidFill>
                <a:latin typeface="Calibri Light" panose="020F0302020204030204"/>
              </a:rPr>
              <a:t>Domain:  </a:t>
            </a:r>
            <a:r>
              <a:rPr lang="en-US" sz="2000" dirty="0">
                <a:solidFill>
                  <a:prstClr val="white"/>
                </a:solidFill>
                <a:latin typeface="Calibri Light" panose="020F0302020204030204"/>
              </a:rPr>
              <a:t>a form of liminality can be either </a:t>
            </a:r>
            <a:r>
              <a:rPr lang="en-US" sz="2000" b="1" dirty="0">
                <a:solidFill>
                  <a:prstClr val="white"/>
                </a:solidFill>
                <a:latin typeface="Calibri Light" panose="020F0302020204030204"/>
              </a:rPr>
              <a:t>situational</a:t>
            </a:r>
            <a:r>
              <a:rPr lang="en-US" sz="2000" dirty="0">
                <a:solidFill>
                  <a:prstClr val="white"/>
                </a:solidFill>
                <a:latin typeface="Calibri Light" panose="020F0302020204030204"/>
              </a:rPr>
              <a:t>, in that it can be directly applied to multiple worlds, </a:t>
            </a:r>
            <a:r>
              <a:rPr lang="en-US" sz="2000" b="1" dirty="0">
                <a:solidFill>
                  <a:prstClr val="white"/>
                </a:solidFill>
                <a:latin typeface="Calibri Light" panose="020F0302020204030204"/>
              </a:rPr>
              <a:t>transcendent</a:t>
            </a:r>
            <a:r>
              <a:rPr lang="en-US" sz="2000" dirty="0">
                <a:solidFill>
                  <a:prstClr val="white"/>
                </a:solidFill>
                <a:latin typeface="Calibri Light" panose="020F0302020204030204"/>
              </a:rPr>
              <a:t>, in that it carries over to the next world almost automatically, or it can be </a:t>
            </a:r>
            <a:r>
              <a:rPr lang="en-US" sz="2000" b="1" dirty="0">
                <a:solidFill>
                  <a:prstClr val="white"/>
                </a:solidFill>
                <a:latin typeface="Calibri Light" panose="020F0302020204030204"/>
              </a:rPr>
              <a:t>universal</a:t>
            </a:r>
            <a:r>
              <a:rPr lang="en-US" sz="2000" dirty="0">
                <a:solidFill>
                  <a:prstClr val="white"/>
                </a:solidFill>
                <a:latin typeface="Calibri Light" panose="020F0302020204030204"/>
              </a:rPr>
              <a:t> in that, once uncovered, it applies to all worlds.  </a:t>
            </a:r>
          </a:p>
        </p:txBody>
      </p:sp>
    </p:spTree>
    <p:extLst>
      <p:ext uri="{BB962C8B-B14F-4D97-AF65-F5344CB8AC3E}">
        <p14:creationId xmlns:p14="http://schemas.microsoft.com/office/powerpoint/2010/main" val="1801022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D206988-E750-4724-A5C5-6030B232FAD1}"/>
              </a:ext>
            </a:extLst>
          </p:cNvPr>
          <p:cNvSpPr>
            <a:spLocks noGrp="1"/>
          </p:cNvSpPr>
          <p:nvPr>
            <p:ph type="body" idx="1"/>
          </p:nvPr>
        </p:nvSpPr>
        <p:spPr>
          <a:xfrm>
            <a:off x="550864" y="1722908"/>
            <a:ext cx="3563936" cy="535354"/>
          </a:xfrm>
        </p:spPr>
        <p:txBody>
          <a:bodyPr anchor="ctr"/>
          <a:lstStyle/>
          <a:p>
            <a:pPr algn="ctr">
              <a:lnSpc>
                <a:spcPct val="100000"/>
              </a:lnSpc>
              <a:spcBef>
                <a:spcPts val="0"/>
              </a:spcBef>
            </a:pPr>
            <a:r>
              <a:rPr lang="en-US" sz="1800" b="1" dirty="0"/>
              <a:t>Cognitive Style</a:t>
            </a:r>
          </a:p>
        </p:txBody>
      </p:sp>
      <p:sp>
        <p:nvSpPr>
          <p:cNvPr id="6" name="Content Placeholder 5">
            <a:extLst>
              <a:ext uri="{FF2B5EF4-FFF2-40B4-BE49-F238E27FC236}">
                <a16:creationId xmlns:a16="http://schemas.microsoft.com/office/drawing/2014/main" id="{147D4371-C7F0-4245-B139-4DE0164535DB}"/>
              </a:ext>
            </a:extLst>
          </p:cNvPr>
          <p:cNvSpPr>
            <a:spLocks noGrp="1"/>
          </p:cNvSpPr>
          <p:nvPr>
            <p:ph sz="half" idx="2"/>
          </p:nvPr>
        </p:nvSpPr>
        <p:spPr>
          <a:xfrm>
            <a:off x="559476" y="2423837"/>
            <a:ext cx="3563936" cy="3515555"/>
          </a:xfrm>
        </p:spPr>
        <p:txBody>
          <a:bodyPr>
            <a:normAutofit/>
          </a:bodyPr>
          <a:lstStyle/>
          <a:p>
            <a:pPr marL="457200" indent="-457200">
              <a:lnSpc>
                <a:spcPct val="100000"/>
              </a:lnSpc>
              <a:spcBef>
                <a:spcPts val="0"/>
              </a:spcBef>
              <a:spcAft>
                <a:spcPts val="600"/>
              </a:spcAft>
              <a:buFont typeface="+mj-lt"/>
              <a:buAutoNum type="arabicPeriod"/>
              <a:defRPr/>
            </a:pPr>
            <a:r>
              <a:rPr lang="en-US" dirty="0">
                <a:solidFill>
                  <a:prstClr val="white"/>
                </a:solidFill>
                <a:latin typeface="Calibri Light" panose="020F0302020204030204"/>
              </a:rPr>
              <a:t>T</a:t>
            </a:r>
            <a:r>
              <a:rPr kumimoji="0" lang="en-US" i="0" strike="noStrike" kern="1200" cap="none" spc="0" normalizeH="0" baseline="0" noProof="0" dirty="0" err="1">
                <a:ln>
                  <a:noFill/>
                </a:ln>
                <a:solidFill>
                  <a:prstClr val="white"/>
                </a:solidFill>
                <a:effectLst/>
                <a:uLnTx/>
                <a:uFillTx/>
                <a:latin typeface="Calibri Light" panose="020F0302020204030204"/>
                <a:ea typeface="+mn-ea"/>
                <a:cs typeface="+mn-cs"/>
              </a:rPr>
              <a:t>ension</a:t>
            </a:r>
            <a:r>
              <a:rPr kumimoji="0" lang="en-US" i="0" strike="noStrike" kern="1200" cap="none" spc="0" normalizeH="0" baseline="0" noProof="0" dirty="0">
                <a:ln>
                  <a:noFill/>
                </a:ln>
                <a:solidFill>
                  <a:prstClr val="white"/>
                </a:solidFill>
                <a:effectLst/>
                <a:uLnTx/>
                <a:uFillTx/>
                <a:latin typeface="Calibri Light" panose="020F0302020204030204"/>
                <a:ea typeface="+mn-ea"/>
                <a:cs typeface="+mn-cs"/>
              </a:rPr>
              <a:t> of Consciousness</a:t>
            </a:r>
          </a:p>
          <a:p>
            <a:pPr marL="457200" indent="-457200">
              <a:lnSpc>
                <a:spcPct val="100000"/>
              </a:lnSpc>
              <a:spcBef>
                <a:spcPts val="0"/>
              </a:spcBef>
              <a:spcAft>
                <a:spcPts val="600"/>
              </a:spcAft>
              <a:buFont typeface="+mj-lt"/>
              <a:buAutoNum type="arabicPeriod"/>
              <a:defRPr/>
            </a:pPr>
            <a:r>
              <a:rPr lang="en-US" dirty="0">
                <a:solidFill>
                  <a:prstClr val="white"/>
                </a:solidFill>
                <a:latin typeface="Calibri Light" panose="020F0302020204030204"/>
              </a:rPr>
              <a:t>E</a:t>
            </a:r>
            <a:r>
              <a:rPr kumimoji="0" lang="en-US" i="0" strike="noStrike" kern="1200" cap="none" spc="0" normalizeH="0" baseline="0" noProof="0" dirty="0" err="1">
                <a:ln>
                  <a:noFill/>
                </a:ln>
                <a:solidFill>
                  <a:prstClr val="white"/>
                </a:solidFill>
                <a:effectLst/>
                <a:uLnTx/>
                <a:uFillTx/>
                <a:latin typeface="Calibri Light" panose="020F0302020204030204"/>
                <a:ea typeface="+mn-ea"/>
                <a:cs typeface="+mn-cs"/>
              </a:rPr>
              <a:t>poché</a:t>
            </a:r>
            <a:r>
              <a:rPr kumimoji="0" lang="en-US" i="0" strike="noStrike" kern="1200" cap="none" spc="0" normalizeH="0" baseline="0" noProof="0" dirty="0">
                <a:ln>
                  <a:noFill/>
                </a:ln>
                <a:solidFill>
                  <a:prstClr val="white"/>
                </a:solidFill>
                <a:effectLst/>
                <a:uLnTx/>
                <a:uFillTx/>
                <a:latin typeface="Calibri Light" panose="020F0302020204030204"/>
                <a:ea typeface="+mn-ea"/>
                <a:cs typeface="+mn-cs"/>
              </a:rPr>
              <a:t> </a:t>
            </a:r>
          </a:p>
          <a:p>
            <a:pPr marL="457200" indent="-457200">
              <a:lnSpc>
                <a:spcPct val="100000"/>
              </a:lnSpc>
              <a:spcBef>
                <a:spcPts val="0"/>
              </a:spcBef>
              <a:spcAft>
                <a:spcPts val="600"/>
              </a:spcAft>
              <a:buFont typeface="+mj-lt"/>
              <a:buAutoNum type="arabicPeriod"/>
              <a:defRPr/>
            </a:pPr>
            <a:r>
              <a:rPr lang="en-US" dirty="0">
                <a:solidFill>
                  <a:prstClr val="white"/>
                </a:solidFill>
                <a:latin typeface="Calibri Light" panose="020F0302020204030204"/>
              </a:rPr>
              <a:t>F</a:t>
            </a:r>
            <a:r>
              <a:rPr kumimoji="0" lang="en-US" i="0" strike="noStrike" kern="1200" cap="none" spc="0" normalizeH="0" baseline="0" noProof="0" dirty="0" err="1">
                <a:ln>
                  <a:noFill/>
                </a:ln>
                <a:solidFill>
                  <a:prstClr val="white"/>
                </a:solidFill>
                <a:effectLst/>
                <a:uLnTx/>
                <a:uFillTx/>
                <a:latin typeface="Calibri Light" panose="020F0302020204030204"/>
                <a:ea typeface="+mn-ea"/>
                <a:cs typeface="+mn-cs"/>
              </a:rPr>
              <a:t>orm</a:t>
            </a:r>
            <a:r>
              <a:rPr kumimoji="0" lang="en-US" i="0" strike="noStrike" kern="1200" cap="none" spc="0" normalizeH="0" baseline="0" noProof="0" dirty="0">
                <a:ln>
                  <a:noFill/>
                </a:ln>
                <a:solidFill>
                  <a:prstClr val="white"/>
                </a:solidFill>
                <a:effectLst/>
                <a:uLnTx/>
                <a:uFillTx/>
                <a:latin typeface="Calibri Light" panose="020F0302020204030204"/>
                <a:ea typeface="+mn-ea"/>
                <a:cs typeface="+mn-cs"/>
              </a:rPr>
              <a:t> of Spontaneity</a:t>
            </a:r>
          </a:p>
          <a:p>
            <a:pPr marL="457200" indent="-457200">
              <a:lnSpc>
                <a:spcPct val="100000"/>
              </a:lnSpc>
              <a:spcBef>
                <a:spcPts val="0"/>
              </a:spcBef>
              <a:spcAft>
                <a:spcPts val="600"/>
              </a:spcAft>
              <a:buFont typeface="+mj-lt"/>
              <a:buAutoNum type="arabicPeriod"/>
              <a:defRPr/>
            </a:pPr>
            <a:r>
              <a:rPr lang="en-US" dirty="0">
                <a:solidFill>
                  <a:prstClr val="white"/>
                </a:solidFill>
                <a:latin typeface="Calibri Light" panose="020F0302020204030204"/>
              </a:rPr>
              <a:t>F</a:t>
            </a:r>
            <a:r>
              <a:rPr kumimoji="0" lang="en-US" i="0" strike="noStrike" kern="1200" cap="none" spc="0" normalizeH="0" baseline="0" noProof="0" dirty="0" err="1">
                <a:ln>
                  <a:noFill/>
                </a:ln>
                <a:solidFill>
                  <a:prstClr val="white"/>
                </a:solidFill>
                <a:effectLst/>
                <a:uLnTx/>
                <a:uFillTx/>
                <a:latin typeface="Calibri Light" panose="020F0302020204030204"/>
                <a:ea typeface="+mn-ea"/>
                <a:cs typeface="+mn-cs"/>
              </a:rPr>
              <a:t>orm</a:t>
            </a:r>
            <a:r>
              <a:rPr kumimoji="0" lang="en-US" i="0" strike="noStrike" kern="1200" cap="none" spc="0" normalizeH="0" baseline="0" noProof="0" dirty="0">
                <a:ln>
                  <a:noFill/>
                </a:ln>
                <a:solidFill>
                  <a:prstClr val="white"/>
                </a:solidFill>
                <a:effectLst/>
                <a:uLnTx/>
                <a:uFillTx/>
                <a:latin typeface="Calibri Light" panose="020F0302020204030204"/>
                <a:ea typeface="+mn-ea"/>
                <a:cs typeface="+mn-cs"/>
              </a:rPr>
              <a:t> of Experiencing </a:t>
            </a:r>
            <a:r>
              <a:rPr lang="en-US" dirty="0">
                <a:solidFill>
                  <a:prstClr val="white"/>
                </a:solidFill>
                <a:latin typeface="Calibri Light" panose="020F0302020204030204"/>
              </a:rPr>
              <a:t>O</a:t>
            </a:r>
            <a:r>
              <a:rPr kumimoji="0" lang="en-US" i="0" strike="noStrike" kern="1200" cap="none" spc="0" normalizeH="0" baseline="0" noProof="0" dirty="0" err="1">
                <a:ln>
                  <a:noFill/>
                </a:ln>
                <a:solidFill>
                  <a:prstClr val="white"/>
                </a:solidFill>
                <a:effectLst/>
                <a:uLnTx/>
                <a:uFillTx/>
                <a:latin typeface="Calibri Light" panose="020F0302020204030204"/>
                <a:ea typeface="+mn-ea"/>
                <a:cs typeface="+mn-cs"/>
              </a:rPr>
              <a:t>ne’s</a:t>
            </a:r>
            <a:r>
              <a:rPr kumimoji="0" lang="en-US" i="0" strike="noStrike" kern="1200" cap="none" spc="0" normalizeH="0" baseline="0" noProof="0" dirty="0">
                <a:ln>
                  <a:noFill/>
                </a:ln>
                <a:solidFill>
                  <a:prstClr val="white"/>
                </a:solidFill>
                <a:effectLst/>
                <a:uLnTx/>
                <a:uFillTx/>
                <a:latin typeface="Calibri Light" panose="020F0302020204030204"/>
                <a:ea typeface="+mn-ea"/>
                <a:cs typeface="+mn-cs"/>
              </a:rPr>
              <a:t> Self</a:t>
            </a:r>
          </a:p>
          <a:p>
            <a:pPr marL="457200" indent="-457200">
              <a:lnSpc>
                <a:spcPct val="100000"/>
              </a:lnSpc>
              <a:spcBef>
                <a:spcPts val="0"/>
              </a:spcBef>
              <a:spcAft>
                <a:spcPts val="600"/>
              </a:spcAft>
              <a:buFont typeface="+mj-lt"/>
              <a:buAutoNum type="arabicPeriod"/>
              <a:defRPr/>
            </a:pPr>
            <a:r>
              <a:rPr kumimoji="0" lang="en-US" i="0" strike="noStrike" kern="1200" cap="none" spc="0" normalizeH="0" baseline="0" noProof="0" dirty="0">
                <a:ln>
                  <a:noFill/>
                </a:ln>
                <a:solidFill>
                  <a:prstClr val="white"/>
                </a:solidFill>
                <a:effectLst/>
                <a:uLnTx/>
                <a:uFillTx/>
                <a:latin typeface="Calibri Light" panose="020F0302020204030204"/>
                <a:ea typeface="+mn-ea"/>
                <a:cs typeface="+mn-cs"/>
              </a:rPr>
              <a:t>Form of Sociality</a:t>
            </a:r>
          </a:p>
          <a:p>
            <a:pPr marL="457200" indent="-457200">
              <a:lnSpc>
                <a:spcPct val="100000"/>
              </a:lnSpc>
              <a:spcBef>
                <a:spcPts val="0"/>
              </a:spcBef>
              <a:spcAft>
                <a:spcPts val="600"/>
              </a:spcAft>
              <a:buFont typeface="+mj-lt"/>
              <a:buAutoNum type="arabicPeriod"/>
              <a:defRPr/>
            </a:pPr>
            <a:r>
              <a:rPr kumimoji="0" lang="en-US" i="0" strike="noStrike" kern="1200" cap="none" spc="0" normalizeH="0" baseline="0" noProof="0" dirty="0">
                <a:ln>
                  <a:noFill/>
                </a:ln>
                <a:solidFill>
                  <a:prstClr val="white"/>
                </a:solidFill>
                <a:effectLst/>
                <a:uLnTx/>
                <a:uFillTx/>
                <a:latin typeface="Calibri Light" panose="020F0302020204030204"/>
                <a:ea typeface="+mn-ea"/>
                <a:cs typeface="+mn-cs"/>
              </a:rPr>
              <a:t>Time-Perspective</a:t>
            </a:r>
          </a:p>
        </p:txBody>
      </p:sp>
      <p:sp>
        <p:nvSpPr>
          <p:cNvPr id="14" name="Text Placeholder 13">
            <a:extLst>
              <a:ext uri="{FF2B5EF4-FFF2-40B4-BE49-F238E27FC236}">
                <a16:creationId xmlns:a16="http://schemas.microsoft.com/office/drawing/2014/main" id="{A976182D-3845-4715-B598-827EB96C896F}"/>
              </a:ext>
            </a:extLst>
          </p:cNvPr>
          <p:cNvSpPr>
            <a:spLocks noGrp="1"/>
          </p:cNvSpPr>
          <p:nvPr>
            <p:ph type="body" sz="quarter" idx="13"/>
          </p:nvPr>
        </p:nvSpPr>
        <p:spPr>
          <a:xfrm>
            <a:off x="4341573" y="1722908"/>
            <a:ext cx="3566160" cy="535354"/>
          </a:xfrm>
        </p:spPr>
        <p:txBody>
          <a:bodyPr anchor="ctr"/>
          <a:lstStyle/>
          <a:p>
            <a:pPr marL="0" indent="0" algn="ctr">
              <a:lnSpc>
                <a:spcPct val="100000"/>
              </a:lnSpc>
              <a:spcBef>
                <a:spcPts val="0"/>
              </a:spcBef>
            </a:pPr>
            <a:r>
              <a:rPr lang="en-US" sz="1800" b="1" dirty="0"/>
              <a:t>Virtual World </a:t>
            </a:r>
          </a:p>
          <a:p>
            <a:pPr marL="0" indent="0" algn="ctr">
              <a:lnSpc>
                <a:spcPct val="100000"/>
              </a:lnSpc>
              <a:spcBef>
                <a:spcPts val="0"/>
              </a:spcBef>
            </a:pPr>
            <a:r>
              <a:rPr lang="en-US" sz="1800" b="1" dirty="0"/>
              <a:t>(</a:t>
            </a:r>
            <a:r>
              <a:rPr lang="en-US" sz="1800" b="1" i="1" dirty="0"/>
              <a:t>Flight Simulator</a:t>
            </a:r>
            <a:r>
              <a:rPr lang="en-US" sz="1800" b="1" dirty="0"/>
              <a:t>)</a:t>
            </a:r>
          </a:p>
        </p:txBody>
      </p:sp>
      <p:sp>
        <p:nvSpPr>
          <p:cNvPr id="15" name="Content Placeholder 14">
            <a:extLst>
              <a:ext uri="{FF2B5EF4-FFF2-40B4-BE49-F238E27FC236}">
                <a16:creationId xmlns:a16="http://schemas.microsoft.com/office/drawing/2014/main" id="{50368102-21EF-4E7B-BE78-06BB1C329373}"/>
              </a:ext>
            </a:extLst>
          </p:cNvPr>
          <p:cNvSpPr>
            <a:spLocks noGrp="1"/>
          </p:cNvSpPr>
          <p:nvPr>
            <p:ph sz="quarter" idx="14"/>
          </p:nvPr>
        </p:nvSpPr>
        <p:spPr>
          <a:xfrm>
            <a:off x="4341573" y="2418903"/>
            <a:ext cx="3508755" cy="3515555"/>
          </a:xfrm>
        </p:spPr>
        <p:txBody>
          <a:bodyPr/>
          <a:lstStyle/>
          <a:p>
            <a:pPr marL="457200" indent="-457200">
              <a:lnSpc>
                <a:spcPct val="100000"/>
              </a:lnSpc>
              <a:spcBef>
                <a:spcPts val="0"/>
              </a:spcBef>
              <a:buFont typeface="+mj-lt"/>
              <a:buAutoNum type="arabicPeriod"/>
            </a:pPr>
            <a:r>
              <a:rPr lang="en-US" sz="1800" dirty="0">
                <a:latin typeface="+mj-lt"/>
              </a:rPr>
              <a:t>Task focus, immediacy, immersion</a:t>
            </a:r>
          </a:p>
          <a:p>
            <a:pPr marL="457200" indent="-457200">
              <a:lnSpc>
                <a:spcPct val="100000"/>
              </a:lnSpc>
              <a:spcBef>
                <a:spcPts val="0"/>
              </a:spcBef>
              <a:buFont typeface="+mj-lt"/>
              <a:buAutoNum type="arabicPeriod"/>
            </a:pPr>
            <a:r>
              <a:rPr lang="en-US" sz="1800" dirty="0">
                <a:latin typeface="+mj-lt"/>
              </a:rPr>
              <a:t>Bracketing external concerns/epistemic immediacy.  Virtual.</a:t>
            </a:r>
          </a:p>
          <a:p>
            <a:pPr marL="457200" indent="-457200">
              <a:lnSpc>
                <a:spcPct val="100000"/>
              </a:lnSpc>
              <a:spcBef>
                <a:spcPts val="0"/>
              </a:spcBef>
              <a:buFont typeface="+mj-lt"/>
              <a:buAutoNum type="arabicPeriod"/>
            </a:pPr>
            <a:r>
              <a:rPr lang="en-US" sz="1800" dirty="0">
                <a:latin typeface="+mj-lt"/>
              </a:rPr>
              <a:t>Response to immediate stimuli, non-anxious</a:t>
            </a:r>
          </a:p>
          <a:p>
            <a:pPr marL="457200" indent="-457200">
              <a:lnSpc>
                <a:spcPct val="100000"/>
              </a:lnSpc>
              <a:spcBef>
                <a:spcPts val="0"/>
              </a:spcBef>
              <a:buFont typeface="+mj-lt"/>
              <a:buAutoNum type="arabicPeriod"/>
            </a:pPr>
            <a:r>
              <a:rPr lang="en-US" sz="1800" dirty="0">
                <a:latin typeface="+mj-lt"/>
              </a:rPr>
              <a:t>As a pilot* (digital tower, </a:t>
            </a:r>
            <a:r>
              <a:rPr lang="en-US" sz="1800" dirty="0" err="1">
                <a:latin typeface="+mj-lt"/>
              </a:rPr>
              <a:t>etc</a:t>
            </a:r>
            <a:r>
              <a:rPr lang="en-US" sz="1800" dirty="0">
                <a:latin typeface="+mj-lt"/>
              </a:rPr>
              <a:t>)</a:t>
            </a:r>
          </a:p>
          <a:p>
            <a:pPr marL="457200" indent="-457200">
              <a:lnSpc>
                <a:spcPct val="100000"/>
              </a:lnSpc>
              <a:spcBef>
                <a:spcPts val="0"/>
              </a:spcBef>
              <a:buFont typeface="+mj-lt"/>
              <a:buAutoNum type="arabicPeriod"/>
            </a:pPr>
            <a:r>
              <a:rPr lang="en-US" sz="1800" dirty="0">
                <a:latin typeface="+mj-lt"/>
              </a:rPr>
              <a:t>Virtual intersubjective world </a:t>
            </a:r>
          </a:p>
          <a:p>
            <a:pPr marL="457200" indent="-457200">
              <a:lnSpc>
                <a:spcPct val="100000"/>
              </a:lnSpc>
              <a:spcBef>
                <a:spcPts val="0"/>
              </a:spcBef>
              <a:buFont typeface="+mj-lt"/>
              <a:buAutoNum type="arabicPeriod"/>
            </a:pPr>
            <a:r>
              <a:rPr lang="en-US" sz="1800" dirty="0">
                <a:latin typeface="+mj-lt"/>
              </a:rPr>
              <a:t>Governed by the needs of the moment.  Virtual (Repeatable)</a:t>
            </a:r>
          </a:p>
        </p:txBody>
      </p:sp>
      <p:sp>
        <p:nvSpPr>
          <p:cNvPr id="7" name="Text Placeholder 6">
            <a:extLst>
              <a:ext uri="{FF2B5EF4-FFF2-40B4-BE49-F238E27FC236}">
                <a16:creationId xmlns:a16="http://schemas.microsoft.com/office/drawing/2014/main" id="{934AEB87-6A7C-418F-9900-C4A3C006258C}"/>
              </a:ext>
            </a:extLst>
          </p:cNvPr>
          <p:cNvSpPr>
            <a:spLocks noGrp="1"/>
          </p:cNvSpPr>
          <p:nvPr>
            <p:ph type="body" sz="quarter" idx="3"/>
          </p:nvPr>
        </p:nvSpPr>
        <p:spPr>
          <a:xfrm>
            <a:off x="8139659" y="1722908"/>
            <a:ext cx="3566160" cy="535354"/>
          </a:xfrm>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all" spc="200" normalizeH="0" baseline="0" noProof="0" dirty="0">
                <a:ln>
                  <a:noFill/>
                </a:ln>
                <a:solidFill>
                  <a:prstClr val="white"/>
                </a:solidFill>
                <a:effectLst/>
                <a:uLnTx/>
                <a:uFillTx/>
                <a:latin typeface="Calibri" panose="020F0502020204030204"/>
                <a:ea typeface="+mn-ea"/>
                <a:cs typeface="+mn-cs"/>
              </a:rPr>
              <a:t>“real” World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u="none" strike="noStrike" kern="1200" cap="all" spc="200" normalizeH="0" baseline="0" noProof="0" dirty="0">
                <a:ln>
                  <a:noFill/>
                </a:ln>
                <a:solidFill>
                  <a:prstClr val="white"/>
                </a:solidFill>
                <a:effectLst/>
                <a:uLnTx/>
                <a:uFillTx/>
                <a:latin typeface="Calibri" panose="020F0502020204030204"/>
                <a:ea typeface="+mn-ea"/>
                <a:cs typeface="+mn-cs"/>
              </a:rPr>
              <a:t>(flying a Plane)</a:t>
            </a:r>
          </a:p>
        </p:txBody>
      </p:sp>
      <p:sp>
        <p:nvSpPr>
          <p:cNvPr id="8" name="Content Placeholder 7">
            <a:extLst>
              <a:ext uri="{FF2B5EF4-FFF2-40B4-BE49-F238E27FC236}">
                <a16:creationId xmlns:a16="http://schemas.microsoft.com/office/drawing/2014/main" id="{39B4950E-E672-4E08-961B-476A4F4B66C0}"/>
              </a:ext>
            </a:extLst>
          </p:cNvPr>
          <p:cNvSpPr>
            <a:spLocks noGrp="1"/>
          </p:cNvSpPr>
          <p:nvPr>
            <p:ph sz="quarter" idx="4"/>
          </p:nvPr>
        </p:nvSpPr>
        <p:spPr>
          <a:xfrm>
            <a:off x="8139659" y="2418903"/>
            <a:ext cx="3508755" cy="3515555"/>
          </a:xfrm>
        </p:spPr>
        <p:txBody>
          <a:bodyPr>
            <a:normAutofit/>
          </a:bodyPr>
          <a:lstStyle/>
          <a:p>
            <a:pPr marL="457200" indent="-457200">
              <a:lnSpc>
                <a:spcPct val="100000"/>
              </a:lnSpc>
              <a:spcBef>
                <a:spcPts val="0"/>
              </a:spcBef>
              <a:buFont typeface="+mj-lt"/>
              <a:buAutoNum type="arabicPeriod"/>
            </a:pPr>
            <a:r>
              <a:rPr lang="en-US" sz="1800" dirty="0">
                <a:latin typeface="+mj-lt"/>
              </a:rPr>
              <a:t>Task focus, immediacy, immersion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rPr>
              <a:t>Bracketing external concerns/epistemic immediacy</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rPr>
              <a:t>Response to immediate stimuli, anxious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rPr>
              <a:t>As a pilot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rPr>
              <a:t>Full intersubjective world</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rPr>
              <a:t>Governed by the needs of the moment.  </a:t>
            </a:r>
            <a:r>
              <a:rPr kumimoji="0" lang="en-US" sz="1800" b="1" i="0" u="none" strike="noStrike" kern="1200" cap="none" spc="0" normalizeH="0" baseline="0" noProof="0" dirty="0">
                <a:ln>
                  <a:noFill/>
                </a:ln>
                <a:solidFill>
                  <a:prstClr val="white"/>
                </a:solidFill>
                <a:effectLst/>
                <a:uLnTx/>
                <a:uFillTx/>
                <a:latin typeface="Calibri Light" panose="020F0302020204030204"/>
                <a:ea typeface="+mn-ea"/>
                <a:cs typeface="+mn-cs"/>
              </a:rPr>
              <a:t>Non-repeatable</a:t>
            </a:r>
            <a:endParaRPr lang="en-US" sz="2000" b="1" dirty="0">
              <a:latin typeface="+mj-lt"/>
            </a:endParaRPr>
          </a:p>
          <a:p>
            <a:endParaRPr lang="en-US" sz="2000" dirty="0">
              <a:latin typeface="+mj-lt"/>
            </a:endParaRPr>
          </a:p>
        </p:txBody>
      </p:sp>
      <p:sp>
        <p:nvSpPr>
          <p:cNvPr id="11" name="Content Placeholder 2">
            <a:extLst>
              <a:ext uri="{FF2B5EF4-FFF2-40B4-BE49-F238E27FC236}">
                <a16:creationId xmlns:a16="http://schemas.microsoft.com/office/drawing/2014/main" id="{FDA974AB-109A-4373-8BC1-D9A694DA7CD2}"/>
              </a:ext>
            </a:extLst>
          </p:cNvPr>
          <p:cNvSpPr txBox="1">
            <a:spLocks/>
          </p:cNvSpPr>
          <p:nvPr/>
        </p:nvSpPr>
        <p:spPr>
          <a:xfrm>
            <a:off x="581192" y="1329266"/>
            <a:ext cx="11029616" cy="6771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None/>
              <a:tabLst/>
              <a:defRPr/>
            </a:pPr>
            <a:r>
              <a:rPr kumimoji="0" lang="en-US" sz="1900" i="0" strike="noStrike" kern="1200" cap="none" spc="0" normalizeH="0" baseline="0" noProof="0" dirty="0">
                <a:ln>
                  <a:noFill/>
                </a:ln>
                <a:solidFill>
                  <a:prstClr val="white"/>
                </a:solidFill>
                <a:effectLst/>
                <a:uLnTx/>
                <a:uFillTx/>
                <a:latin typeface="Calibri Light" panose="020F0302020204030204"/>
                <a:ea typeface="+mn-ea"/>
                <a:cs typeface="+mn-cs"/>
              </a:rPr>
              <a:t>These Transition Functions characterize how Schutz six aspects of cognitive style manifest across worlds.</a:t>
            </a:r>
          </a:p>
        </p:txBody>
      </p:sp>
      <p:sp>
        <p:nvSpPr>
          <p:cNvPr id="13" name="Rectangle 12">
            <a:extLst>
              <a:ext uri="{FF2B5EF4-FFF2-40B4-BE49-F238E27FC236}">
                <a16:creationId xmlns:a16="http://schemas.microsoft.com/office/drawing/2014/main" id="{FFE819AE-C7B3-4BA5-A587-C520530D368D}"/>
              </a:ext>
            </a:extLst>
          </p:cNvPr>
          <p:cNvSpPr/>
          <p:nvPr/>
        </p:nvSpPr>
        <p:spPr>
          <a:xfrm>
            <a:off x="-160867" y="804333"/>
            <a:ext cx="609600" cy="338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ED96614E-B7E4-4541-A36C-B8165ABDF008}"/>
              </a:ext>
            </a:extLst>
          </p:cNvPr>
          <p:cNvSpPr>
            <a:spLocks noGrp="1"/>
          </p:cNvSpPr>
          <p:nvPr>
            <p:ph type="title"/>
          </p:nvPr>
        </p:nvSpPr>
        <p:spPr>
          <a:xfrm>
            <a:off x="665862" y="744491"/>
            <a:ext cx="11029616" cy="740156"/>
          </a:xfrm>
        </p:spPr>
        <p:txBody>
          <a:bodyPr>
            <a:normAutofit/>
          </a:bodyPr>
          <a:lstStyle/>
          <a:p>
            <a:r>
              <a:rPr lang="en-US" sz="3600" dirty="0"/>
              <a:t>Liminality, Lacuna, and Virtual Reality</a:t>
            </a:r>
          </a:p>
        </p:txBody>
      </p:sp>
      <p:sp>
        <p:nvSpPr>
          <p:cNvPr id="19" name="Content Placeholder 2">
            <a:extLst>
              <a:ext uri="{FF2B5EF4-FFF2-40B4-BE49-F238E27FC236}">
                <a16:creationId xmlns:a16="http://schemas.microsoft.com/office/drawing/2014/main" id="{39DAEF51-56B7-483D-9C0D-7F772C8A020C}"/>
              </a:ext>
            </a:extLst>
          </p:cNvPr>
          <p:cNvSpPr txBox="1">
            <a:spLocks/>
          </p:cNvSpPr>
          <p:nvPr/>
        </p:nvSpPr>
        <p:spPr>
          <a:xfrm>
            <a:off x="527387" y="5664200"/>
            <a:ext cx="11029616" cy="10236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600"/>
              </a:spcAft>
              <a:buClrTx/>
              <a:buSzTx/>
              <a:buNone/>
              <a:tabLst/>
              <a:defRPr/>
            </a:pPr>
            <a:r>
              <a:rPr kumimoji="0" lang="en-US" sz="1900" strike="noStrike" kern="1200" cap="none" spc="0" normalizeH="0" baseline="0" noProof="0" dirty="0">
                <a:ln>
                  <a:noFill/>
                </a:ln>
                <a:solidFill>
                  <a:prstClr val="white"/>
                </a:solidFill>
                <a:effectLst/>
                <a:uLnTx/>
                <a:uFillTx/>
                <a:latin typeface="Calibri Light" panose="020F0302020204030204"/>
                <a:ea typeface="+mn-ea"/>
                <a:cs typeface="+mn-cs"/>
              </a:rPr>
              <a:t>When the pilot* leaves </a:t>
            </a:r>
            <a:r>
              <a:rPr kumimoji="0" lang="en-US" sz="1900" i="1" strike="noStrike" kern="1200" cap="none" spc="0" normalizeH="0" baseline="0" noProof="0" dirty="0">
                <a:ln>
                  <a:noFill/>
                </a:ln>
                <a:solidFill>
                  <a:prstClr val="white"/>
                </a:solidFill>
                <a:effectLst/>
                <a:uLnTx/>
                <a:uFillTx/>
                <a:latin typeface="Calibri Light" panose="020F0302020204030204"/>
                <a:ea typeface="+mn-ea"/>
                <a:cs typeface="+mn-cs"/>
              </a:rPr>
              <a:t>Flight Simulator, </a:t>
            </a:r>
            <a:r>
              <a:rPr lang="en-US" sz="1900" dirty="0">
                <a:solidFill>
                  <a:prstClr val="white"/>
                </a:solidFill>
                <a:latin typeface="Calibri Light" panose="020F0302020204030204"/>
              </a:rPr>
              <a:t>they bring with them memories, skills and affordances, epistemic structures,  and emotions and moods.  These then inform and structure the cognitive style they take on when actually flying a plane.  But they </a:t>
            </a:r>
            <a:r>
              <a:rPr lang="en-US" sz="1900" i="1" dirty="0">
                <a:solidFill>
                  <a:prstClr val="white"/>
                </a:solidFill>
                <a:latin typeface="Calibri Light" panose="020F0302020204030204"/>
              </a:rPr>
              <a:t>do not</a:t>
            </a:r>
            <a:r>
              <a:rPr lang="en-US" sz="1900" dirty="0">
                <a:solidFill>
                  <a:prstClr val="white"/>
                </a:solidFill>
                <a:latin typeface="Calibri Light" panose="020F0302020204030204"/>
              </a:rPr>
              <a:t> keep the same time perspective.  </a:t>
            </a:r>
            <a:endParaRPr kumimoji="0" lang="en-US" sz="1900" i="0" strike="noStrike" kern="1200" cap="none" spc="0" normalizeH="0" baseline="0" noProof="0" dirty="0">
              <a:ln>
                <a:noFill/>
              </a:ln>
              <a:solidFill>
                <a:prstClr val="white"/>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612611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8">
            <a:extLst>
              <a:ext uri="{FF2B5EF4-FFF2-40B4-BE49-F238E27FC236}">
                <a16:creationId xmlns:a16="http://schemas.microsoft.com/office/drawing/2014/main" id="{FFB2B1A0-7E63-48E9-BB67-D9DFC9F087A0}"/>
              </a:ext>
            </a:extLst>
          </p:cNvPr>
          <p:cNvPicPr>
            <a:picLocks noGrp="1" noChangeAspect="1"/>
          </p:cNvPicPr>
          <p:nvPr>
            <p:ph type="pic" sz="quarter" idx="13"/>
          </p:nvPr>
        </p:nvPicPr>
        <p:blipFill>
          <a:blip r:embed="rId2"/>
          <a:srcRect l="14450" r="14450"/>
          <a:stretch/>
        </p:blipFill>
        <p:spPr>
          <a:xfrm>
            <a:off x="3523488" y="10"/>
            <a:ext cx="8668512" cy="6857990"/>
          </a:xfrm>
          <a:prstGeom prst="rect">
            <a:avLst/>
          </a:prstGeom>
        </p:spPr>
      </p:pic>
      <p:sp>
        <p:nvSpPr>
          <p:cNvPr id="27" name="Rectangle 2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FBF70C-4501-4A02-95DC-9BA6B9C6331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Part 4:</a:t>
            </a:r>
          </a:p>
        </p:txBody>
      </p:sp>
      <p:sp>
        <p:nvSpPr>
          <p:cNvPr id="4" name="Content Placeholder 3">
            <a:extLst>
              <a:ext uri="{FF2B5EF4-FFF2-40B4-BE49-F238E27FC236}">
                <a16:creationId xmlns:a16="http://schemas.microsoft.com/office/drawing/2014/main" id="{A6C1E455-8FD8-42CF-A040-7DD962916D9E}"/>
              </a:ext>
            </a:extLst>
          </p:cNvPr>
          <p:cNvSpPr>
            <a:spLocks noGrp="1"/>
          </p:cNvSpPr>
          <p:nvPr>
            <p:ph sz="quarter" idx="15"/>
          </p:nvPr>
        </p:nvSpPr>
        <p:spPr>
          <a:xfrm>
            <a:off x="477980" y="4872922"/>
            <a:ext cx="4023359" cy="1208141"/>
          </a:xfrm>
        </p:spPr>
        <p:txBody>
          <a:bodyPr vert="horz" lIns="91440" tIns="45720" rIns="91440" bIns="45720" rtlCol="0">
            <a:normAutofit/>
          </a:bodyPr>
          <a:lstStyle/>
          <a:p>
            <a:r>
              <a:rPr lang="en-US" sz="2400" i="1" dirty="0"/>
              <a:t>The Outer Wilds:  </a:t>
            </a:r>
            <a:r>
              <a:rPr lang="en-US" sz="2400" dirty="0"/>
              <a:t>Time, Virtuality, and Transcendence</a:t>
            </a:r>
            <a:endParaRPr lang="en-US" sz="2400" i="1" dirty="0"/>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2380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Outer Wilds - Waking Up">
            <a:hlinkClick r:id="" action="ppaction://media"/>
            <a:extLst>
              <a:ext uri="{FF2B5EF4-FFF2-40B4-BE49-F238E27FC236}">
                <a16:creationId xmlns:a16="http://schemas.microsoft.com/office/drawing/2014/main" id="{7861891C-D4C5-41AA-BE85-DEFF925905E2}"/>
              </a:ext>
            </a:extLst>
          </p:cNvPr>
          <p:cNvPicPr>
            <a:picLocks noRot="1" noChangeAspect="1"/>
          </p:cNvPicPr>
          <p:nvPr>
            <a:videoFile r:link="rId1"/>
          </p:nvPr>
        </p:nvPicPr>
        <p:blipFill>
          <a:blip r:embed="rId3"/>
          <a:stretch>
            <a:fillRect/>
          </a:stretch>
        </p:blipFill>
        <p:spPr>
          <a:xfrm>
            <a:off x="26974" y="0"/>
            <a:ext cx="12138053" cy="6858000"/>
          </a:xfrm>
          <a:prstGeom prst="rect">
            <a:avLst/>
          </a:prstGeom>
        </p:spPr>
      </p:pic>
    </p:spTree>
    <p:extLst>
      <p:ext uri="{BB962C8B-B14F-4D97-AF65-F5344CB8AC3E}">
        <p14:creationId xmlns:p14="http://schemas.microsoft.com/office/powerpoint/2010/main" val="200463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EDD0EF-9A37-4F94-93BA-8BF8852F3C84}"/>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2400" i="1" dirty="0"/>
              <a:t>The Outer Wilds:  </a:t>
            </a:r>
            <a:r>
              <a:rPr lang="en-US" sz="2400" dirty="0"/>
              <a:t>Time, Virtuality, and Transcendence</a:t>
            </a:r>
            <a:endParaRPr lang="en-US" sz="2400" i="1" dirty="0"/>
          </a:p>
        </p:txBody>
      </p:sp>
      <p:sp>
        <p:nvSpPr>
          <p:cNvPr id="2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FDA974AB-109A-4373-8BC1-D9A694DA7CD2}"/>
              </a:ext>
            </a:extLst>
          </p:cNvPr>
          <p:cNvSpPr txBox="1">
            <a:spLocks/>
          </p:cNvSpPr>
          <p:nvPr/>
        </p:nvSpPr>
        <p:spPr>
          <a:xfrm>
            <a:off x="640080" y="2872899"/>
            <a:ext cx="4243589" cy="2867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spcBef>
                <a:spcPts val="0"/>
              </a:spcBef>
              <a:spcAft>
                <a:spcPts val="1200"/>
              </a:spcAft>
              <a:buClrTx/>
              <a:buSzTx/>
              <a:buNone/>
              <a:tabLst/>
              <a:defRPr/>
            </a:pPr>
            <a:r>
              <a:rPr kumimoji="0" lang="en-US" sz="2000" b="1" i="0" u="sng" strike="noStrike" cap="none" spc="0" normalizeH="0" baseline="0" noProof="0" dirty="0">
                <a:ln>
                  <a:noFill/>
                </a:ln>
                <a:effectLst/>
                <a:uLnTx/>
                <a:uFillTx/>
              </a:rPr>
              <a:t>Cognitive Style:</a:t>
            </a:r>
          </a:p>
          <a:p>
            <a:pPr marL="457200" indent="-457200">
              <a:lnSpc>
                <a:spcPct val="100000"/>
              </a:lnSpc>
              <a:spcBef>
                <a:spcPts val="0"/>
              </a:spcBef>
              <a:spcAft>
                <a:spcPts val="600"/>
              </a:spcAft>
              <a:buFont typeface="+mj-lt"/>
              <a:buAutoNum type="arabicPeriod"/>
              <a:defRPr/>
            </a:pPr>
            <a:r>
              <a:rPr lang="en-US" sz="1400" b="1" dirty="0" err="1">
                <a:solidFill>
                  <a:prstClr val="white"/>
                </a:solidFill>
                <a:latin typeface="Calibri Light" panose="020F0302020204030204"/>
              </a:rPr>
              <a:t>Te</a:t>
            </a:r>
            <a:r>
              <a:rPr kumimoji="0" lang="en-US" sz="1400" b="1" i="0" strike="noStrike" kern="1200" cap="none" spc="0" normalizeH="0" baseline="0" noProof="0" dirty="0" err="1">
                <a:ln>
                  <a:noFill/>
                </a:ln>
                <a:solidFill>
                  <a:prstClr val="white"/>
                </a:solidFill>
                <a:effectLst/>
                <a:uLnTx/>
                <a:uFillTx/>
                <a:latin typeface="Calibri Light" panose="020F0302020204030204"/>
                <a:ea typeface="+mn-ea"/>
                <a:cs typeface="+mn-cs"/>
              </a:rPr>
              <a:t>nsion</a:t>
            </a:r>
            <a:r>
              <a:rPr kumimoji="0" lang="en-US" sz="1400" b="1" i="0" strike="noStrike" kern="1200" cap="none" spc="0" normalizeH="0" baseline="0" noProof="0" dirty="0">
                <a:ln>
                  <a:noFill/>
                </a:ln>
                <a:solidFill>
                  <a:prstClr val="white"/>
                </a:solidFill>
                <a:effectLst/>
                <a:uLnTx/>
                <a:uFillTx/>
                <a:latin typeface="Calibri Light" panose="020F0302020204030204"/>
                <a:ea typeface="+mn-ea"/>
                <a:cs typeface="+mn-cs"/>
              </a:rPr>
              <a:t> of Consciousness:  </a:t>
            </a:r>
            <a:r>
              <a:rPr kumimoji="0" lang="en-US" sz="1400" i="0" strike="noStrike" kern="1200" cap="none" spc="0" normalizeH="0" baseline="0" noProof="0" dirty="0">
                <a:ln>
                  <a:noFill/>
                </a:ln>
                <a:solidFill>
                  <a:prstClr val="white"/>
                </a:solidFill>
                <a:effectLst/>
                <a:uLnTx/>
                <a:uFillTx/>
                <a:latin typeface="Calibri Light" panose="020F0302020204030204"/>
                <a:ea typeface="+mn-ea"/>
                <a:cs typeface="+mn-cs"/>
              </a:rPr>
              <a:t>Immediacy, Immersion, Action</a:t>
            </a:r>
          </a:p>
          <a:p>
            <a:pPr marL="457200" indent="-457200">
              <a:lnSpc>
                <a:spcPct val="100000"/>
              </a:lnSpc>
              <a:spcBef>
                <a:spcPts val="0"/>
              </a:spcBef>
              <a:spcAft>
                <a:spcPts val="600"/>
              </a:spcAft>
              <a:buFont typeface="+mj-lt"/>
              <a:buAutoNum type="arabicPeriod"/>
              <a:defRPr/>
            </a:pPr>
            <a:r>
              <a:rPr kumimoji="0" lang="en-US" sz="1400" b="1" i="0" strike="noStrike" kern="1200" cap="none" spc="0" normalizeH="0" baseline="0" noProof="0" dirty="0" err="1">
                <a:ln>
                  <a:noFill/>
                </a:ln>
                <a:solidFill>
                  <a:prstClr val="white"/>
                </a:solidFill>
                <a:effectLst/>
                <a:uLnTx/>
                <a:uFillTx/>
                <a:latin typeface="Calibri Light" panose="020F0302020204030204"/>
                <a:ea typeface="+mn-ea"/>
                <a:cs typeface="+mn-cs"/>
              </a:rPr>
              <a:t>Epoché</a:t>
            </a:r>
            <a:r>
              <a:rPr lang="en-US" sz="1400" b="1" dirty="0">
                <a:solidFill>
                  <a:prstClr val="white"/>
                </a:solidFill>
                <a:latin typeface="Calibri Light" panose="020F0302020204030204"/>
              </a:rPr>
              <a:t>:  </a:t>
            </a:r>
            <a:r>
              <a:rPr lang="en-US" sz="1400" dirty="0">
                <a:solidFill>
                  <a:prstClr val="white"/>
                </a:solidFill>
                <a:latin typeface="Calibri Light" panose="020F0302020204030204"/>
              </a:rPr>
              <a:t>bracketing external concerns, epistemic immediacy, virtual</a:t>
            </a:r>
            <a:endParaRPr kumimoji="0" lang="en-US" sz="1400" i="0" strike="noStrike" kern="1200" cap="none" spc="0" normalizeH="0" baseline="0" noProof="0" dirty="0">
              <a:ln>
                <a:noFill/>
              </a:ln>
              <a:solidFill>
                <a:prstClr val="white"/>
              </a:solidFill>
              <a:effectLst/>
              <a:uLnTx/>
              <a:uFillTx/>
              <a:latin typeface="Calibri Light" panose="020F0302020204030204"/>
              <a:ea typeface="+mn-ea"/>
              <a:cs typeface="+mn-cs"/>
            </a:endParaRPr>
          </a:p>
          <a:p>
            <a:pPr marL="457200" indent="-457200">
              <a:lnSpc>
                <a:spcPct val="100000"/>
              </a:lnSpc>
              <a:spcBef>
                <a:spcPts val="0"/>
              </a:spcBef>
              <a:spcAft>
                <a:spcPts val="600"/>
              </a:spcAft>
              <a:buFont typeface="+mj-lt"/>
              <a:buAutoNum type="arabicPeriod"/>
              <a:defRPr/>
            </a:pPr>
            <a:r>
              <a:rPr kumimoji="0" lang="en-US" sz="1400" b="1" i="0" strike="noStrike" kern="1200" cap="none" spc="0" normalizeH="0" baseline="0" noProof="0" dirty="0">
                <a:ln>
                  <a:noFill/>
                </a:ln>
                <a:solidFill>
                  <a:prstClr val="white"/>
                </a:solidFill>
                <a:effectLst/>
                <a:uLnTx/>
                <a:uFillTx/>
                <a:latin typeface="Calibri Light" panose="020F0302020204030204"/>
                <a:ea typeface="+mn-ea"/>
                <a:cs typeface="+mn-cs"/>
              </a:rPr>
              <a:t>Form of Spontaneity:  r</a:t>
            </a:r>
            <a:r>
              <a:rPr kumimoji="0" lang="en-US" sz="1400" i="0" strike="noStrike" kern="1200" cap="none" spc="0" normalizeH="0" baseline="0" noProof="0" dirty="0">
                <a:ln>
                  <a:noFill/>
                </a:ln>
                <a:solidFill>
                  <a:prstClr val="white"/>
                </a:solidFill>
                <a:effectLst/>
                <a:uLnTx/>
                <a:uFillTx/>
                <a:latin typeface="Calibri Light" panose="020F0302020204030204"/>
                <a:ea typeface="+mn-ea"/>
                <a:cs typeface="+mn-cs"/>
              </a:rPr>
              <a:t>esponse to stimuli, problem solving, mostly non-anxious (till the end)</a:t>
            </a:r>
          </a:p>
          <a:p>
            <a:pPr marL="457200" indent="-457200">
              <a:lnSpc>
                <a:spcPct val="100000"/>
              </a:lnSpc>
              <a:spcBef>
                <a:spcPts val="0"/>
              </a:spcBef>
              <a:spcAft>
                <a:spcPts val="600"/>
              </a:spcAft>
              <a:buFont typeface="+mj-lt"/>
              <a:buAutoNum type="arabicPeriod"/>
              <a:defRPr/>
            </a:pPr>
            <a:r>
              <a:rPr lang="en-US" sz="1400" b="1" dirty="0">
                <a:solidFill>
                  <a:prstClr val="white"/>
                </a:solidFill>
                <a:latin typeface="Calibri Light" panose="020F0302020204030204"/>
              </a:rPr>
              <a:t>F</a:t>
            </a:r>
            <a:r>
              <a:rPr kumimoji="0" lang="en-US" sz="1400" b="1" i="0" strike="noStrike" kern="1200" cap="none" spc="0" normalizeH="0" baseline="0" noProof="0" dirty="0" err="1">
                <a:ln>
                  <a:noFill/>
                </a:ln>
                <a:solidFill>
                  <a:prstClr val="white"/>
                </a:solidFill>
                <a:effectLst/>
                <a:uLnTx/>
                <a:uFillTx/>
                <a:latin typeface="Calibri Light" panose="020F0302020204030204"/>
                <a:ea typeface="+mn-ea"/>
                <a:cs typeface="+mn-cs"/>
              </a:rPr>
              <a:t>orm</a:t>
            </a:r>
            <a:r>
              <a:rPr kumimoji="0" lang="en-US" sz="1400" b="1" i="0" strike="noStrike" kern="1200" cap="none" spc="0" normalizeH="0" baseline="0" noProof="0" dirty="0">
                <a:ln>
                  <a:noFill/>
                </a:ln>
                <a:solidFill>
                  <a:prstClr val="white"/>
                </a:solidFill>
                <a:effectLst/>
                <a:uLnTx/>
                <a:uFillTx/>
                <a:latin typeface="Calibri Light" panose="020F0302020204030204"/>
                <a:ea typeface="+mn-ea"/>
                <a:cs typeface="+mn-cs"/>
              </a:rPr>
              <a:t> of Experiencing </a:t>
            </a:r>
            <a:r>
              <a:rPr lang="en-US" sz="1400" b="1" dirty="0">
                <a:solidFill>
                  <a:prstClr val="white"/>
                </a:solidFill>
                <a:latin typeface="Calibri Light" panose="020F0302020204030204"/>
              </a:rPr>
              <a:t>O</a:t>
            </a:r>
            <a:r>
              <a:rPr kumimoji="0" lang="en-US" sz="1400" b="1" i="0" strike="noStrike" kern="1200" cap="none" spc="0" normalizeH="0" baseline="0" noProof="0" dirty="0" err="1">
                <a:ln>
                  <a:noFill/>
                </a:ln>
                <a:solidFill>
                  <a:prstClr val="white"/>
                </a:solidFill>
                <a:effectLst/>
                <a:uLnTx/>
                <a:uFillTx/>
                <a:latin typeface="Calibri Light" panose="020F0302020204030204"/>
                <a:ea typeface="+mn-ea"/>
                <a:cs typeface="+mn-cs"/>
              </a:rPr>
              <a:t>ne’s</a:t>
            </a:r>
            <a:r>
              <a:rPr lang="en-US" sz="1400" b="1" dirty="0">
                <a:solidFill>
                  <a:prstClr val="white"/>
                </a:solidFill>
                <a:latin typeface="Calibri Light" panose="020F0302020204030204"/>
              </a:rPr>
              <a:t>-</a:t>
            </a:r>
            <a:r>
              <a:rPr kumimoji="0" lang="en-US" sz="1400" b="1" i="0" strike="noStrike" kern="1200" cap="none" spc="0" normalizeH="0" baseline="0" noProof="0" dirty="0">
                <a:ln>
                  <a:noFill/>
                </a:ln>
                <a:solidFill>
                  <a:prstClr val="white"/>
                </a:solidFill>
                <a:effectLst/>
                <a:uLnTx/>
                <a:uFillTx/>
                <a:latin typeface="Calibri Light" panose="020F0302020204030204"/>
                <a:ea typeface="+mn-ea"/>
                <a:cs typeface="+mn-cs"/>
              </a:rPr>
              <a:t>Self:  </a:t>
            </a:r>
            <a:r>
              <a:rPr kumimoji="0" lang="en-US" sz="1400" i="0" strike="noStrike" kern="1200" cap="none" spc="0" normalizeH="0" baseline="0" noProof="0" dirty="0">
                <a:ln>
                  <a:noFill/>
                </a:ln>
                <a:solidFill>
                  <a:prstClr val="white"/>
                </a:solidFill>
                <a:effectLst/>
                <a:uLnTx/>
                <a:uFillTx/>
                <a:latin typeface="Calibri Light" panose="020F0302020204030204"/>
                <a:ea typeface="+mn-ea"/>
                <a:cs typeface="+mn-cs"/>
              </a:rPr>
              <a:t>as player/avatar</a:t>
            </a:r>
          </a:p>
          <a:p>
            <a:pPr marL="457200" indent="-457200">
              <a:lnSpc>
                <a:spcPct val="100000"/>
              </a:lnSpc>
              <a:spcBef>
                <a:spcPts val="0"/>
              </a:spcBef>
              <a:spcAft>
                <a:spcPts val="600"/>
              </a:spcAft>
              <a:buFont typeface="+mj-lt"/>
              <a:buAutoNum type="arabicPeriod"/>
              <a:defRPr/>
            </a:pPr>
            <a:r>
              <a:rPr lang="en-US" sz="1400" b="1" dirty="0">
                <a:solidFill>
                  <a:prstClr val="white"/>
                </a:solidFill>
                <a:latin typeface="Calibri Light" panose="020F0302020204030204"/>
              </a:rPr>
              <a:t>F</a:t>
            </a:r>
            <a:r>
              <a:rPr kumimoji="0" lang="en-US" sz="1400" b="1" i="0" strike="noStrike" kern="1200" cap="none" spc="0" normalizeH="0" baseline="0" noProof="0" dirty="0" err="1">
                <a:ln>
                  <a:noFill/>
                </a:ln>
                <a:solidFill>
                  <a:prstClr val="white"/>
                </a:solidFill>
                <a:effectLst/>
                <a:uLnTx/>
                <a:uFillTx/>
                <a:latin typeface="Calibri Light" panose="020F0302020204030204"/>
                <a:ea typeface="+mn-ea"/>
                <a:cs typeface="+mn-cs"/>
              </a:rPr>
              <a:t>orm</a:t>
            </a:r>
            <a:r>
              <a:rPr kumimoji="0" lang="en-US" sz="1400" b="1" i="0" strike="noStrike" kern="1200" cap="none" spc="0" normalizeH="0" baseline="0" noProof="0" dirty="0">
                <a:ln>
                  <a:noFill/>
                </a:ln>
                <a:solidFill>
                  <a:prstClr val="white"/>
                </a:solidFill>
                <a:effectLst/>
                <a:uLnTx/>
                <a:uFillTx/>
                <a:latin typeface="Calibri Light" panose="020F0302020204030204"/>
                <a:ea typeface="+mn-ea"/>
                <a:cs typeface="+mn-cs"/>
              </a:rPr>
              <a:t> of Sociality:  </a:t>
            </a:r>
            <a:r>
              <a:rPr kumimoji="0" lang="en-US" sz="1400" i="0" strike="noStrike" kern="1200" cap="none" spc="0" normalizeH="0" baseline="0" noProof="0" dirty="0">
                <a:ln>
                  <a:noFill/>
                </a:ln>
                <a:solidFill>
                  <a:prstClr val="white"/>
                </a:solidFill>
                <a:effectLst/>
                <a:uLnTx/>
                <a:uFillTx/>
                <a:latin typeface="Calibri Light" panose="020F0302020204030204"/>
                <a:ea typeface="+mn-ea"/>
                <a:cs typeface="+mn-cs"/>
              </a:rPr>
              <a:t>virtual</a:t>
            </a:r>
          </a:p>
          <a:p>
            <a:pPr marL="457200" indent="-457200">
              <a:lnSpc>
                <a:spcPct val="100000"/>
              </a:lnSpc>
              <a:spcBef>
                <a:spcPts val="0"/>
              </a:spcBef>
              <a:spcAft>
                <a:spcPts val="600"/>
              </a:spcAft>
              <a:buFont typeface="+mj-lt"/>
              <a:buAutoNum type="arabicPeriod"/>
              <a:defRPr/>
            </a:pPr>
            <a:r>
              <a:rPr lang="en-US" sz="1400" b="1" dirty="0">
                <a:solidFill>
                  <a:prstClr val="white"/>
                </a:solidFill>
                <a:latin typeface="Calibri Light" panose="020F0302020204030204"/>
              </a:rPr>
              <a:t>T</a:t>
            </a:r>
            <a:r>
              <a:rPr kumimoji="0" lang="en-US" sz="1400" b="1" i="0" strike="noStrike" kern="1200" cap="none" spc="0" normalizeH="0" baseline="0" noProof="0" dirty="0" err="1">
                <a:ln>
                  <a:noFill/>
                </a:ln>
                <a:solidFill>
                  <a:prstClr val="white"/>
                </a:solidFill>
                <a:effectLst/>
                <a:uLnTx/>
                <a:uFillTx/>
                <a:latin typeface="Calibri Light" panose="020F0302020204030204"/>
                <a:ea typeface="+mn-ea"/>
                <a:cs typeface="+mn-cs"/>
              </a:rPr>
              <a:t>ime</a:t>
            </a:r>
            <a:r>
              <a:rPr kumimoji="0" lang="en-US" sz="1400" b="1" i="0" strike="noStrike" kern="1200" cap="none" spc="0" normalizeH="0" baseline="0" noProof="0" dirty="0">
                <a:ln>
                  <a:noFill/>
                </a:ln>
                <a:solidFill>
                  <a:prstClr val="white"/>
                </a:solidFill>
                <a:effectLst/>
                <a:uLnTx/>
                <a:uFillTx/>
                <a:latin typeface="Calibri Light" panose="020F0302020204030204"/>
                <a:ea typeface="+mn-ea"/>
                <a:cs typeface="+mn-cs"/>
              </a:rPr>
              <a:t>-Perspective: </a:t>
            </a:r>
            <a:r>
              <a:rPr kumimoji="0" lang="en-US" sz="1400" i="0" strike="noStrike" kern="1200" cap="none" spc="0" normalizeH="0" baseline="0" noProof="0" dirty="0">
                <a:ln>
                  <a:noFill/>
                </a:ln>
                <a:solidFill>
                  <a:prstClr val="white"/>
                </a:solidFill>
                <a:effectLst/>
                <a:uLnTx/>
                <a:uFillTx/>
                <a:latin typeface="Calibri Light" panose="020F0302020204030204"/>
                <a:ea typeface="+mn-ea"/>
                <a:cs typeface="+mn-cs"/>
              </a:rPr>
              <a:t>????</a:t>
            </a:r>
          </a:p>
        </p:txBody>
      </p:sp>
      <p:pic>
        <p:nvPicPr>
          <p:cNvPr id="4" name="Picture 3" descr="A picture containing night sky&#10;&#10;Description automatically generated">
            <a:extLst>
              <a:ext uri="{FF2B5EF4-FFF2-40B4-BE49-F238E27FC236}">
                <a16:creationId xmlns:a16="http://schemas.microsoft.com/office/drawing/2014/main" id="{A2AFFA6B-373F-4E3F-9FCF-AE75D5E1990D}"/>
              </a:ext>
            </a:extLst>
          </p:cNvPr>
          <p:cNvPicPr>
            <a:picLocks noChangeAspect="1"/>
          </p:cNvPicPr>
          <p:nvPr/>
        </p:nvPicPr>
        <p:blipFill rotWithShape="1">
          <a:blip r:embed="rId2"/>
          <a:srcRect l="9681" r="3389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647875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54">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Placeholder 35">
            <a:extLst>
              <a:ext uri="{FF2B5EF4-FFF2-40B4-BE49-F238E27FC236}">
                <a16:creationId xmlns:a16="http://schemas.microsoft.com/office/drawing/2014/main" id="{F7292323-7F8E-4647-9333-EAF61C33D9AA}"/>
              </a:ext>
            </a:extLst>
          </p:cNvPr>
          <p:cNvPicPr>
            <a:picLocks noGrp="1" noChangeAspect="1"/>
          </p:cNvPicPr>
          <p:nvPr>
            <p:ph type="pic" sz="quarter" idx="13"/>
          </p:nvPr>
        </p:nvPicPr>
        <p:blipFill>
          <a:blip r:embed="rId2"/>
          <a:srcRect l="14435" r="14435"/>
          <a:stretch/>
        </p:blipFill>
        <p:spPr>
          <a:xfrm>
            <a:off x="3522468" y="10"/>
            <a:ext cx="8669532" cy="6857990"/>
          </a:xfrm>
          <a:prstGeom prst="rect">
            <a:avLst/>
          </a:prstGeom>
        </p:spPr>
      </p:pic>
      <p:sp>
        <p:nvSpPr>
          <p:cNvPr id="94" name="Rectangle 56">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dirty="0"/>
              <a:t>Outline</a:t>
            </a:r>
          </a:p>
        </p:txBody>
      </p:sp>
      <p:sp>
        <p:nvSpPr>
          <p:cNvPr id="95" name="Rectangle 5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6" name="Rectangle 6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3B60D6F-4D0F-4D33-B2A7-159C8583FF00}"/>
              </a:ext>
            </a:extLst>
          </p:cNvPr>
          <p:cNvSpPr>
            <a:spLocks noGrp="1"/>
          </p:cNvSpPr>
          <p:nvPr>
            <p:ph idx="1"/>
          </p:nvPr>
        </p:nvSpPr>
        <p:spPr>
          <a:xfrm>
            <a:off x="371094" y="2718054"/>
            <a:ext cx="4353306" cy="3207258"/>
          </a:xfrm>
        </p:spPr>
        <p:txBody>
          <a:bodyPr vert="horz" lIns="91440" tIns="45720" rIns="91440" bIns="45720" rtlCol="0" anchor="t">
            <a:normAutofit/>
          </a:bodyPr>
          <a:lstStyle/>
          <a:p>
            <a:pPr marL="457200" indent="-342900">
              <a:spcBef>
                <a:spcPts val="0"/>
              </a:spcBef>
              <a:spcAft>
                <a:spcPts val="1200"/>
              </a:spcAft>
              <a:buFont typeface="+mj-lt"/>
              <a:buAutoNum type="arabicParenR"/>
            </a:pPr>
            <a:r>
              <a:rPr lang="en-US" sz="1800" dirty="0"/>
              <a:t>Introduction &amp; Background:  Phenomenology, Temporality, &amp; Agency</a:t>
            </a:r>
          </a:p>
          <a:p>
            <a:pPr marL="457200" indent="-342900">
              <a:spcBef>
                <a:spcPts val="0"/>
              </a:spcBef>
              <a:spcAft>
                <a:spcPts val="1200"/>
              </a:spcAft>
              <a:buFont typeface="+mj-lt"/>
              <a:buAutoNum type="arabicParenR"/>
            </a:pPr>
            <a:r>
              <a:rPr lang="en-US" sz="1800" dirty="0"/>
              <a:t>Worlds &amp; Realities:  Alfred Schütz on the “Finite Provinces of Meaning”</a:t>
            </a:r>
          </a:p>
          <a:p>
            <a:pPr marL="457200" indent="-342900">
              <a:spcBef>
                <a:spcPts val="0"/>
              </a:spcBef>
              <a:spcAft>
                <a:spcPts val="1200"/>
              </a:spcAft>
              <a:buFont typeface="+mj-lt"/>
              <a:buAutoNum type="arabicParenR"/>
            </a:pPr>
            <a:r>
              <a:rPr lang="en-US" sz="1800" dirty="0"/>
              <a:t>Liminality, Lacuna, &amp; Virtuality</a:t>
            </a:r>
          </a:p>
          <a:p>
            <a:pPr marL="457200" indent="-342900">
              <a:spcBef>
                <a:spcPts val="0"/>
              </a:spcBef>
              <a:spcAft>
                <a:spcPts val="1200"/>
              </a:spcAft>
              <a:buFont typeface="+mj-lt"/>
              <a:buAutoNum type="arabicParenR"/>
            </a:pPr>
            <a:r>
              <a:rPr lang="en-US" sz="1800" dirty="0"/>
              <a:t>“</a:t>
            </a:r>
            <a:r>
              <a:rPr lang="en-US" sz="1800" i="1" dirty="0"/>
              <a:t>The Outer Wilds</a:t>
            </a:r>
            <a:r>
              <a:rPr lang="en-US" sz="1800" dirty="0"/>
              <a:t>”:  Time, Virtuality, and Transience</a:t>
            </a:r>
          </a:p>
          <a:p>
            <a:pPr marL="457200" indent="-342900">
              <a:spcBef>
                <a:spcPts val="0"/>
              </a:spcBef>
              <a:spcAft>
                <a:spcPts val="1200"/>
              </a:spcAft>
              <a:buFont typeface="+mj-lt"/>
              <a:buAutoNum type="arabicParenR"/>
            </a:pPr>
            <a:r>
              <a:rPr lang="en-US" sz="1800" dirty="0"/>
              <a:t>Conclusion:  The Fundamental Liminality of Reality</a:t>
            </a:r>
          </a:p>
        </p:txBody>
      </p:sp>
      <p:sp>
        <p:nvSpPr>
          <p:cNvPr id="23" name="Rectangle 22">
            <a:extLst>
              <a:ext uri="{FF2B5EF4-FFF2-40B4-BE49-F238E27FC236}">
                <a16:creationId xmlns:a16="http://schemas.microsoft.com/office/drawing/2014/main" id="{42CCEDC3-9429-4065-A08D-1EC1423F61A0}"/>
              </a:ext>
            </a:extLst>
          </p:cNvPr>
          <p:cNvSpPr/>
          <p:nvPr/>
        </p:nvSpPr>
        <p:spPr>
          <a:xfrm>
            <a:off x="127000" y="609600"/>
            <a:ext cx="1354667" cy="5516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3234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6">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5976261-11DB-49EE-86B4-40209642A330}"/>
              </a:ext>
            </a:extLst>
          </p:cNvPr>
          <p:cNvPicPr>
            <a:picLocks noChangeAspect="1"/>
          </p:cNvPicPr>
          <p:nvPr/>
        </p:nvPicPr>
        <p:blipFill rotWithShape="1">
          <a:blip r:embed="rId2">
            <a:alphaModFix amt="50000"/>
          </a:blip>
          <a:srcRect l="25"/>
          <a:stretch/>
        </p:blipFill>
        <p:spPr>
          <a:xfrm>
            <a:off x="20" y="10"/>
            <a:ext cx="12188930" cy="6857990"/>
          </a:xfrm>
          <a:prstGeom prst="rect">
            <a:avLst/>
          </a:prstGeom>
        </p:spPr>
      </p:pic>
      <p:sp>
        <p:nvSpPr>
          <p:cNvPr id="2" name="Title 1">
            <a:extLst>
              <a:ext uri="{FF2B5EF4-FFF2-40B4-BE49-F238E27FC236}">
                <a16:creationId xmlns:a16="http://schemas.microsoft.com/office/drawing/2014/main" id="{5F493A05-AD54-42D8-B9CE-D312FEBDF0E3}"/>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2100" b="1" dirty="0">
                <a:solidFill>
                  <a:srgbClr val="FFFFFF"/>
                </a:solidFill>
              </a:rPr>
              <a:t>Proposal:  </a:t>
            </a:r>
            <a:r>
              <a:rPr lang="en-US" sz="2100" dirty="0">
                <a:solidFill>
                  <a:srgbClr val="FFFFFF"/>
                </a:solidFill>
              </a:rPr>
              <a:t>Certain virtual worlds, specifically those that manipulate user’s Time-Perspective, allow for transcendental liminalities, or engagements with fundamental features of worlds as such. Outer Wilds draws the player’s attention to the fact that, though they may currently inhabit a fictional virtual reality, that reality is still structured by the inexorable progression of personal time and the radical particularity (or the resolute urgency) of each moment. All realities depend on other realities for their very realness, even though whatever reality an individual currently inhabits dominates their sense of the real.  Examples like The Outer Wilds demonstrate that we can gain insights into the liminal character of reality in general through exploring the possibilities of virtuality.</a:t>
            </a:r>
          </a:p>
        </p:txBody>
      </p:sp>
      <p:sp>
        <p:nvSpPr>
          <p:cNvPr id="3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7970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93C2DB-A94D-4119-9961-905951C7F01B}"/>
              </a:ext>
            </a:extLst>
          </p:cNvPr>
          <p:cNvPicPr>
            <a:picLocks noChangeAspect="1"/>
          </p:cNvPicPr>
          <p:nvPr/>
        </p:nvPicPr>
        <p:blipFill>
          <a:blip r:embed="rId2"/>
          <a:srcRect/>
          <a:stretch/>
        </p:blipFill>
        <p:spPr>
          <a:xfrm>
            <a:off x="0" y="0"/>
            <a:ext cx="12192000" cy="6857999"/>
          </a:xfrm>
          <a:prstGeom prst="rect">
            <a:avLst/>
          </a:prstGeom>
        </p:spPr>
      </p:pic>
      <p:sp>
        <p:nvSpPr>
          <p:cNvPr id="26" name="Rectangle 11">
            <a:extLst>
              <a:ext uri="{FF2B5EF4-FFF2-40B4-BE49-F238E27FC236}">
                <a16:creationId xmlns:a16="http://schemas.microsoft.com/office/drawing/2014/main" id="{DCF1FFC3-D020-43C3-8B93-EF6BEFC46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912620" y="1929384"/>
            <a:ext cx="8366760" cy="2999232"/>
          </a:xfrm>
          <a:prstGeom prst="rect">
            <a:avLst/>
          </a:prstGeom>
          <a:solidFill>
            <a:schemeClr val="bg1">
              <a:alpha val="89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0552D6-8C63-4E1C-85E1-AC7E1822D65A}"/>
              </a:ext>
            </a:extLst>
          </p:cNvPr>
          <p:cNvSpPr>
            <a:spLocks noGrp="1"/>
          </p:cNvSpPr>
          <p:nvPr>
            <p:ph type="title"/>
          </p:nvPr>
        </p:nvSpPr>
        <p:spPr>
          <a:xfrm>
            <a:off x="2366010" y="2242539"/>
            <a:ext cx="7459980" cy="1425924"/>
          </a:xfrm>
        </p:spPr>
        <p:txBody>
          <a:bodyPr vert="horz" lIns="91440" tIns="45720" rIns="91440" bIns="45720" rtlCol="0" anchor="b">
            <a:normAutofit/>
          </a:bodyPr>
          <a:lstStyle/>
          <a:p>
            <a:pPr algn="ctr"/>
            <a:r>
              <a:rPr lang="en-US" sz="2200" dirty="0"/>
              <a:t>Thank you</a:t>
            </a:r>
            <a:br>
              <a:rPr lang="en-US" sz="2200" dirty="0"/>
            </a:br>
            <a:br>
              <a:rPr lang="en-US" sz="2200" dirty="0"/>
            </a:br>
            <a:r>
              <a:rPr lang="en-US" sz="2200" dirty="0"/>
              <a:t>Contact:  Jdkokot@bu.edu</a:t>
            </a:r>
            <a:br>
              <a:rPr lang="en-US" sz="2200" dirty="0"/>
            </a:br>
            <a:r>
              <a:rPr lang="en-US" sz="2200" dirty="0"/>
              <a:t>Website:  www.jdkokot.com</a:t>
            </a:r>
          </a:p>
        </p:txBody>
      </p:sp>
      <p:cxnSp>
        <p:nvCxnSpPr>
          <p:cNvPr id="27" name="Straight Connector 13">
            <a:extLst>
              <a:ext uri="{FF2B5EF4-FFF2-40B4-BE49-F238E27FC236}">
                <a16:creationId xmlns:a16="http://schemas.microsoft.com/office/drawing/2014/main" id="{16FC4A39-71B0-433B-AB94-CBFFA0DF90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2605" y="3792064"/>
            <a:ext cx="2586790" cy="0"/>
          </a:xfrm>
          <a:prstGeom prst="line">
            <a:avLst/>
          </a:prstGeom>
          <a:ln w="22225">
            <a:solidFill>
              <a:srgbClr val="552638"/>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34DA8DB-C4C5-4293-8253-ECD13C153EC7}"/>
              </a:ext>
            </a:extLst>
          </p:cNvPr>
          <p:cNvSpPr txBox="1"/>
          <p:nvPr/>
        </p:nvSpPr>
        <p:spPr>
          <a:xfrm>
            <a:off x="4717939" y="3876734"/>
            <a:ext cx="2586790" cy="584775"/>
          </a:xfrm>
          <a:prstGeom prst="rect">
            <a:avLst/>
          </a:prstGeom>
          <a:noFill/>
        </p:spPr>
        <p:txBody>
          <a:bodyPr wrap="square">
            <a:spAutoFit/>
          </a:bodyPr>
          <a:lstStyle/>
          <a:p>
            <a:pPr algn="ctr"/>
            <a:r>
              <a:rPr lang="en-US" sz="1600" dirty="0"/>
              <a:t>Artwork:  Wesley Martin Mojang Studios</a:t>
            </a:r>
          </a:p>
        </p:txBody>
      </p:sp>
    </p:spTree>
    <p:extLst>
      <p:ext uri="{BB962C8B-B14F-4D97-AF65-F5344CB8AC3E}">
        <p14:creationId xmlns:p14="http://schemas.microsoft.com/office/powerpoint/2010/main" val="548598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175A6-8570-43B5-B279-42E526BF20F8}"/>
              </a:ext>
            </a:extLst>
          </p:cNvPr>
          <p:cNvSpPr>
            <a:spLocks noGrp="1"/>
          </p:cNvSpPr>
          <p:nvPr>
            <p:ph type="title"/>
          </p:nvPr>
        </p:nvSpPr>
        <p:spPr/>
        <p:txBody>
          <a:bodyPr anchor="ctr">
            <a:noAutofit/>
          </a:bodyPr>
          <a:lstStyle/>
          <a:p>
            <a:r>
              <a:rPr lang="en-US" sz="2400" b="0" i="0" dirty="0">
                <a:effectLst/>
                <a:latin typeface="Open Sans" panose="020B0606030504020204" pitchFamily="34" charset="0"/>
              </a:rPr>
              <a:t>“Game designers do not simply create worlds; they design temporary selves. Game designers set what our motivations are in the game and what our abilities will be... the fact that we play games shows something remarkable about us. Our agency is more fluid than we might have thought. In playing a game, we take on temporary ends; we submerge ourselves temporarily in an alternate agency”</a:t>
            </a:r>
            <a:endParaRPr lang="en-US" sz="2400" dirty="0"/>
          </a:p>
        </p:txBody>
      </p:sp>
      <p:sp>
        <p:nvSpPr>
          <p:cNvPr id="3" name="Text Placeholder 2">
            <a:extLst>
              <a:ext uri="{FF2B5EF4-FFF2-40B4-BE49-F238E27FC236}">
                <a16:creationId xmlns:a16="http://schemas.microsoft.com/office/drawing/2014/main" id="{FDEB1943-C211-4FC0-ADA5-F711256102EA}"/>
              </a:ext>
            </a:extLst>
          </p:cNvPr>
          <p:cNvSpPr>
            <a:spLocks noGrp="1"/>
          </p:cNvSpPr>
          <p:nvPr>
            <p:ph type="body" idx="1"/>
          </p:nvPr>
        </p:nvSpPr>
        <p:spPr/>
        <p:txBody>
          <a:bodyPr/>
          <a:lstStyle/>
          <a:p>
            <a:r>
              <a:rPr lang="en-US" dirty="0"/>
              <a:t>-C. </a:t>
            </a:r>
            <a:r>
              <a:rPr lang="en-US" dirty="0" err="1"/>
              <a:t>Thi</a:t>
            </a:r>
            <a:r>
              <a:rPr lang="en-US" dirty="0"/>
              <a:t> Nguyen, </a:t>
            </a:r>
            <a:r>
              <a:rPr lang="en-US" i="1" dirty="0"/>
              <a:t>Games:  Agency as Art</a:t>
            </a:r>
            <a:endParaRPr lang="en-US" dirty="0"/>
          </a:p>
        </p:txBody>
      </p:sp>
    </p:spTree>
    <p:extLst>
      <p:ext uri="{BB962C8B-B14F-4D97-AF65-F5344CB8AC3E}">
        <p14:creationId xmlns:p14="http://schemas.microsoft.com/office/powerpoint/2010/main" val="2353715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175A6-8570-43B5-B279-42E526BF20F8}"/>
              </a:ext>
            </a:extLst>
          </p:cNvPr>
          <p:cNvSpPr>
            <a:spLocks noGrp="1"/>
          </p:cNvSpPr>
          <p:nvPr>
            <p:ph type="title"/>
          </p:nvPr>
        </p:nvSpPr>
        <p:spPr/>
        <p:txBody>
          <a:bodyPr anchor="ctr">
            <a:noAutofit/>
          </a:bodyPr>
          <a:lstStyle/>
          <a:p>
            <a:r>
              <a:rPr lang="en-US" sz="2400" b="0" i="0" dirty="0">
                <a:effectLst/>
                <a:latin typeface="Open Sans" panose="020B0606030504020204" pitchFamily="34" charset="0"/>
              </a:rPr>
              <a:t>“We call a certain set of experiences a finite province of meaning if all of the show a specific cognitive style and are – with respect to this style – not only consistent in themselves but also compatible with one another...To the cognitive style peculiar to each of these different provinces of meaning belongs, thus, a specific tension of consciousness and, consequently, also a specific </a:t>
            </a:r>
            <a:r>
              <a:rPr lang="en-US" sz="2400" b="0" i="0" dirty="0" err="1">
                <a:effectLst/>
                <a:latin typeface="Open Sans" panose="020B0606030504020204" pitchFamily="34" charset="0"/>
              </a:rPr>
              <a:t>epoché</a:t>
            </a:r>
            <a:r>
              <a:rPr lang="en-US" sz="2400" b="0" i="0" dirty="0">
                <a:effectLst/>
                <a:latin typeface="Open Sans" panose="020B0606030504020204" pitchFamily="34" charset="0"/>
              </a:rPr>
              <a:t>, prevalent form of spontaneity, a specific form of self experience, a specific form of sociality, and a </a:t>
            </a:r>
            <a:r>
              <a:rPr lang="en-US" sz="2400" b="0" i="1" dirty="0">
                <a:effectLst/>
                <a:latin typeface="Open Sans" panose="020B0606030504020204" pitchFamily="34" charset="0"/>
              </a:rPr>
              <a:t>specific time perspective</a:t>
            </a:r>
            <a:r>
              <a:rPr lang="en-US" sz="2400" b="0" i="0" dirty="0">
                <a:effectLst/>
                <a:latin typeface="Open Sans" panose="020B0606030504020204" pitchFamily="34" charset="0"/>
              </a:rPr>
              <a:t>” (15).</a:t>
            </a:r>
            <a:endParaRPr lang="en-US" sz="2400" dirty="0"/>
          </a:p>
        </p:txBody>
      </p:sp>
      <p:sp>
        <p:nvSpPr>
          <p:cNvPr id="3" name="Text Placeholder 2">
            <a:extLst>
              <a:ext uri="{FF2B5EF4-FFF2-40B4-BE49-F238E27FC236}">
                <a16:creationId xmlns:a16="http://schemas.microsoft.com/office/drawing/2014/main" id="{FDEB1943-C211-4FC0-ADA5-F711256102EA}"/>
              </a:ext>
            </a:extLst>
          </p:cNvPr>
          <p:cNvSpPr>
            <a:spLocks noGrp="1"/>
          </p:cNvSpPr>
          <p:nvPr>
            <p:ph type="body" idx="1"/>
          </p:nvPr>
        </p:nvSpPr>
        <p:spPr>
          <a:xfrm>
            <a:off x="831850" y="4936067"/>
            <a:ext cx="10515600" cy="1153583"/>
          </a:xfrm>
        </p:spPr>
        <p:txBody>
          <a:bodyPr/>
          <a:lstStyle/>
          <a:p>
            <a:r>
              <a:rPr lang="en-US" dirty="0"/>
              <a:t>-Alfred Sch</a:t>
            </a:r>
            <a:r>
              <a:rPr lang="en-US" sz="2400" dirty="0">
                <a:latin typeface="+mj-lt"/>
              </a:rPr>
              <a:t>ü</a:t>
            </a:r>
            <a:r>
              <a:rPr lang="en-US" dirty="0"/>
              <a:t>tz, “On Multiple Realities”</a:t>
            </a:r>
          </a:p>
        </p:txBody>
      </p:sp>
    </p:spTree>
    <p:extLst>
      <p:ext uri="{BB962C8B-B14F-4D97-AF65-F5344CB8AC3E}">
        <p14:creationId xmlns:p14="http://schemas.microsoft.com/office/powerpoint/2010/main" val="3259630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2BE3800-0050-41E3-9889-756DACAB4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D9AAF1D-4504-4195-A9CD-D35FC0E5E8D2}"/>
              </a:ext>
            </a:extLst>
          </p:cNvPr>
          <p:cNvSpPr txBox="1"/>
          <p:nvPr/>
        </p:nvSpPr>
        <p:spPr>
          <a:xfrm>
            <a:off x="5461001" y="5837097"/>
            <a:ext cx="6731000" cy="923330"/>
          </a:xfrm>
          <a:prstGeom prst="rect">
            <a:avLst/>
          </a:prstGeom>
          <a:noFill/>
        </p:spPr>
        <p:txBody>
          <a:bodyPr wrap="square" rtlCol="0">
            <a:spAutoFit/>
          </a:bodyPr>
          <a:lstStyle/>
          <a:p>
            <a:pPr algn="r"/>
            <a:r>
              <a:rPr lang="en-US" dirty="0"/>
              <a:t>Mobius Digital &amp; Annapurna Interactive (2019)</a:t>
            </a:r>
          </a:p>
          <a:p>
            <a:pPr algn="r"/>
            <a:r>
              <a:rPr lang="en-US" dirty="0"/>
              <a:t>2020 BAFTA Award </a:t>
            </a:r>
          </a:p>
          <a:p>
            <a:pPr algn="r"/>
            <a:r>
              <a:rPr lang="en-US" dirty="0" err="1"/>
              <a:t>GotY</a:t>
            </a:r>
            <a:r>
              <a:rPr lang="en-US" dirty="0"/>
              <a:t> 2019 (Giant Bomb, Polygon, Eurogamer, </a:t>
            </a:r>
            <a:r>
              <a:rPr lang="en-US" i="1" dirty="0"/>
              <a:t>The Guardian, </a:t>
            </a:r>
            <a:r>
              <a:rPr lang="en-US" dirty="0"/>
              <a:t>etc.)</a:t>
            </a:r>
          </a:p>
        </p:txBody>
      </p:sp>
    </p:spTree>
    <p:extLst>
      <p:ext uri="{BB962C8B-B14F-4D97-AF65-F5344CB8AC3E}">
        <p14:creationId xmlns:p14="http://schemas.microsoft.com/office/powerpoint/2010/main" val="2691031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D028702-F7BD-4F82-9687-FA65DD05AAD1}"/>
              </a:ext>
            </a:extLst>
          </p:cNvPr>
          <p:cNvPicPr>
            <a:picLocks noChangeAspect="1"/>
          </p:cNvPicPr>
          <p:nvPr/>
        </p:nvPicPr>
        <p:blipFill rotWithShape="1">
          <a:blip r:embed="rId2"/>
          <a:srcRect t="5515" r="35356" b="3576"/>
          <a:stretch/>
        </p:blipFill>
        <p:spPr>
          <a:xfrm>
            <a:off x="3522468" y="10"/>
            <a:ext cx="8669532" cy="6857990"/>
          </a:xfrm>
          <a:prstGeom prst="rect">
            <a:avLst/>
          </a:prstGeom>
        </p:spPr>
      </p:pic>
      <p:sp>
        <p:nvSpPr>
          <p:cNvPr id="27" name="Rectangle 3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EDD0EF-9A37-4F94-93BA-8BF8852F3C84}"/>
              </a:ext>
            </a:extLst>
          </p:cNvPr>
          <p:cNvSpPr>
            <a:spLocks noGrp="1"/>
          </p:cNvSpPr>
          <p:nvPr>
            <p:ph type="title"/>
          </p:nvPr>
        </p:nvSpPr>
        <p:spPr>
          <a:xfrm>
            <a:off x="371094" y="1161288"/>
            <a:ext cx="3438144" cy="1124712"/>
          </a:xfrm>
        </p:spPr>
        <p:txBody>
          <a:bodyPr anchor="b">
            <a:normAutofit/>
          </a:bodyPr>
          <a:lstStyle/>
          <a:p>
            <a:r>
              <a:rPr lang="en-US" sz="2200" dirty="0"/>
              <a:t>Introduction &amp; Background:  Phenomenology, Temporality, &amp; Agency</a:t>
            </a:r>
          </a:p>
        </p:txBody>
      </p:sp>
      <p:sp>
        <p:nvSpPr>
          <p:cNvPr id="28" name="Rectangle 3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3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9C33B70-6461-4507-8E8E-640EE34F21C8}"/>
              </a:ext>
            </a:extLst>
          </p:cNvPr>
          <p:cNvSpPr>
            <a:spLocks noGrp="1"/>
          </p:cNvSpPr>
          <p:nvPr>
            <p:ph idx="1"/>
          </p:nvPr>
        </p:nvSpPr>
        <p:spPr>
          <a:xfrm>
            <a:off x="371093" y="2718054"/>
            <a:ext cx="4878240" cy="3683484"/>
          </a:xfrm>
        </p:spPr>
        <p:txBody>
          <a:bodyPr anchor="t">
            <a:normAutofit fontScale="92500" lnSpcReduction="10000"/>
          </a:bodyPr>
          <a:lstStyle/>
          <a:p>
            <a:pPr marL="0" indent="0">
              <a:spcAft>
                <a:spcPts val="1200"/>
              </a:spcAft>
              <a:buNone/>
            </a:pPr>
            <a:r>
              <a:rPr lang="en-US" sz="1800" b="1" u="sng" dirty="0">
                <a:latin typeface="+mj-lt"/>
              </a:rPr>
              <a:t>Foundational Questions:</a:t>
            </a:r>
          </a:p>
          <a:p>
            <a:pPr marL="457200" lvl="1" indent="-457200">
              <a:spcAft>
                <a:spcPts val="1200"/>
              </a:spcAft>
              <a:buFont typeface="+mj-lt"/>
              <a:buAutoNum type="arabicParenR"/>
            </a:pPr>
            <a:r>
              <a:rPr lang="en-US" sz="1800" dirty="0">
                <a:latin typeface="+mj-lt"/>
              </a:rPr>
              <a:t>How are we to understand our radically different cognitive, dispositional, and normative capacities we exhibit in different worlds?  How can we best characterize the ways we transition between worlds?</a:t>
            </a:r>
          </a:p>
          <a:p>
            <a:pPr marL="457200" lvl="1" indent="-457200">
              <a:spcAft>
                <a:spcPts val="1200"/>
              </a:spcAft>
              <a:buFont typeface="+mj-lt"/>
              <a:buAutoNum type="arabicParenR"/>
            </a:pPr>
            <a:r>
              <a:rPr lang="en-US" sz="1800" dirty="0">
                <a:latin typeface="+mj-lt"/>
              </a:rPr>
              <a:t>How do our experiences in different worlds inform each other?  What persists between shifts in worlds, and what changes?</a:t>
            </a:r>
          </a:p>
          <a:p>
            <a:pPr marL="457200" lvl="1" indent="-457200">
              <a:spcAft>
                <a:spcPts val="1200"/>
              </a:spcAft>
              <a:buFont typeface="+mj-lt"/>
              <a:buAutoNum type="arabicParenR"/>
            </a:pPr>
            <a:r>
              <a:rPr lang="en-US" sz="1800" dirty="0">
                <a:latin typeface="+mj-lt"/>
              </a:rPr>
              <a:t>What are the effects of these transitions?  How do the influence the development of persons who frequently shift between worlds?  What are the broader social implications of frequent world shifting?</a:t>
            </a:r>
          </a:p>
        </p:txBody>
      </p:sp>
    </p:spTree>
    <p:extLst>
      <p:ext uri="{BB962C8B-B14F-4D97-AF65-F5344CB8AC3E}">
        <p14:creationId xmlns:p14="http://schemas.microsoft.com/office/powerpoint/2010/main" val="3884020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DD0EF-9A37-4F94-93BA-8BF8852F3C84}"/>
              </a:ext>
            </a:extLst>
          </p:cNvPr>
          <p:cNvSpPr>
            <a:spLocks noGrp="1"/>
          </p:cNvSpPr>
          <p:nvPr>
            <p:ph type="title"/>
          </p:nvPr>
        </p:nvSpPr>
        <p:spPr/>
        <p:txBody>
          <a:bodyPr>
            <a:noAutofit/>
          </a:bodyPr>
          <a:lstStyle/>
          <a:p>
            <a:r>
              <a:rPr lang="en-US" sz="3200" dirty="0"/>
              <a:t>Introduction &amp; Background:  Phenomenology, Temporality, &amp; Agency</a:t>
            </a:r>
          </a:p>
        </p:txBody>
      </p:sp>
      <p:sp>
        <p:nvSpPr>
          <p:cNvPr id="11" name="Content Placeholder 2">
            <a:extLst>
              <a:ext uri="{FF2B5EF4-FFF2-40B4-BE49-F238E27FC236}">
                <a16:creationId xmlns:a16="http://schemas.microsoft.com/office/drawing/2014/main" id="{FDA974AB-109A-4373-8BC1-D9A694DA7CD2}"/>
              </a:ext>
            </a:extLst>
          </p:cNvPr>
          <p:cNvSpPr txBox="1">
            <a:spLocks/>
          </p:cNvSpPr>
          <p:nvPr/>
        </p:nvSpPr>
        <p:spPr>
          <a:xfrm>
            <a:off x="581192" y="1716504"/>
            <a:ext cx="11029616" cy="470033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000" b="1" u="sng" dirty="0">
                <a:latin typeface="+mj-lt"/>
              </a:rPr>
              <a:t>Background Considerations:</a:t>
            </a:r>
          </a:p>
          <a:p>
            <a:pPr marL="457200" lvl="1" indent="-457200">
              <a:spcAft>
                <a:spcPts val="1200"/>
              </a:spcAft>
              <a:buFont typeface="+mj-lt"/>
              <a:buAutoNum type="arabicParenR"/>
            </a:pPr>
            <a:r>
              <a:rPr lang="en-US" sz="2000" b="1" dirty="0">
                <a:latin typeface="+mj-lt"/>
              </a:rPr>
              <a:t>Definitional Issues:  </a:t>
            </a:r>
            <a:r>
              <a:rPr lang="en-US" sz="2000" dirty="0">
                <a:latin typeface="+mj-lt"/>
              </a:rPr>
              <a:t>world/reality, virtual/virtuality, VR/XR, etc.</a:t>
            </a:r>
            <a:endParaRPr lang="en-US" sz="2000" b="1" dirty="0">
              <a:latin typeface="+mj-lt"/>
            </a:endParaRPr>
          </a:p>
          <a:p>
            <a:pPr marL="457200" lvl="1" indent="-457200">
              <a:spcAft>
                <a:spcPts val="1200"/>
              </a:spcAft>
              <a:buFont typeface="+mj-lt"/>
              <a:buAutoNum type="arabicParenR"/>
            </a:pPr>
            <a:r>
              <a:rPr lang="en-US" sz="2000" b="1" dirty="0">
                <a:latin typeface="+mj-lt"/>
              </a:rPr>
              <a:t>Mediation Theory:  </a:t>
            </a:r>
            <a:r>
              <a:rPr lang="en-US" sz="2000" dirty="0">
                <a:latin typeface="+mj-lt"/>
              </a:rPr>
              <a:t>technological mediation “is the source of the specific shape that human subjectivity and the objectivity of the world can take in this specific situation…subject and object are constituted in their mediation relation.” There is no “pre-given subject in a pre-give world of objects, with a mediating entity between them.  Rather, the mediation is the source of the specific shape of that human subjectivity and the objectivity the world can take in that specific situation.  Subject and object are constituted in their mediation relation.  Intentionality is not a bridge between subject and object but a fountain from which the two of them emerge…Technologies, to be short, are not opposed to human existence; they are its very medium” (Rosenberger &amp; Verbeek 2015).</a:t>
            </a:r>
          </a:p>
          <a:p>
            <a:pPr marL="457200" lvl="1" indent="-457200">
              <a:spcAft>
                <a:spcPts val="1200"/>
              </a:spcAft>
              <a:buFont typeface="+mj-lt"/>
              <a:buAutoNum type="arabicParenR"/>
            </a:pPr>
            <a:r>
              <a:rPr lang="en-US" sz="2000" b="1" dirty="0">
                <a:latin typeface="+mj-lt"/>
              </a:rPr>
              <a:t>Phenomenology of Time:  </a:t>
            </a:r>
            <a:r>
              <a:rPr lang="en-US" sz="2000" dirty="0">
                <a:latin typeface="+mj-lt"/>
              </a:rPr>
              <a:t>“We are not saying that time exists for someone:  this would be again to lay it out and to immobilize it.  We are saying, rather, that time is someone or, in other words, that the temporal dimensions – insofar as they perpetually fit together – affirm each other, never do more than make explicit what was implied in each one, and each express a single rupture or a single thrust that is subjectivity itself.  Time must be understood as the subject, and the subject must be understood as time” (Merleau-Ponty, 1945)</a:t>
            </a:r>
          </a:p>
        </p:txBody>
      </p:sp>
    </p:spTree>
    <p:extLst>
      <p:ext uri="{BB962C8B-B14F-4D97-AF65-F5344CB8AC3E}">
        <p14:creationId xmlns:p14="http://schemas.microsoft.com/office/powerpoint/2010/main" val="717053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shape&#10;&#10;Description automatically generated">
            <a:extLst>
              <a:ext uri="{FF2B5EF4-FFF2-40B4-BE49-F238E27FC236}">
                <a16:creationId xmlns:a16="http://schemas.microsoft.com/office/drawing/2014/main" id="{55550E96-767A-4DB2-AE47-C64508E927E9}"/>
              </a:ext>
            </a:extLst>
          </p:cNvPr>
          <p:cNvPicPr>
            <a:picLocks noChangeAspect="1"/>
          </p:cNvPicPr>
          <p:nvPr/>
        </p:nvPicPr>
        <p:blipFill>
          <a:blip r:embed="rId2"/>
          <a:stretch>
            <a:fillRect/>
          </a:stretch>
        </p:blipFill>
        <p:spPr>
          <a:xfrm>
            <a:off x="643467" y="1725083"/>
            <a:ext cx="10905066" cy="3407833"/>
          </a:xfrm>
          <a:prstGeom prst="rect">
            <a:avLst/>
          </a:prstGeom>
        </p:spPr>
      </p:pic>
    </p:spTree>
    <p:extLst>
      <p:ext uri="{BB962C8B-B14F-4D97-AF65-F5344CB8AC3E}">
        <p14:creationId xmlns:p14="http://schemas.microsoft.com/office/powerpoint/2010/main" val="812675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8">
            <a:extLst>
              <a:ext uri="{FF2B5EF4-FFF2-40B4-BE49-F238E27FC236}">
                <a16:creationId xmlns:a16="http://schemas.microsoft.com/office/drawing/2014/main" id="{FFB2B1A0-7E63-48E9-BB67-D9DFC9F087A0}"/>
              </a:ext>
            </a:extLst>
          </p:cNvPr>
          <p:cNvPicPr>
            <a:picLocks noGrp="1" noChangeAspect="1"/>
          </p:cNvPicPr>
          <p:nvPr>
            <p:ph type="pic" sz="quarter" idx="13"/>
          </p:nvPr>
        </p:nvPicPr>
        <p:blipFill rotWithShape="1">
          <a:blip r:embed="rId2"/>
          <a:srcRect t="26108" r="9091" b="20131"/>
          <a:stretch/>
        </p:blipFill>
        <p:spPr>
          <a:xfrm>
            <a:off x="3523488" y="10"/>
            <a:ext cx="8668512" cy="6857990"/>
          </a:xfrm>
          <a:prstGeom prst="rect">
            <a:avLst/>
          </a:prstGeom>
        </p:spPr>
      </p:pic>
      <p:sp>
        <p:nvSpPr>
          <p:cNvPr id="27" name="Rectangle 2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FBF70C-4501-4A02-95DC-9BA6B9C6331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Part 2:</a:t>
            </a:r>
          </a:p>
        </p:txBody>
      </p:sp>
      <p:sp>
        <p:nvSpPr>
          <p:cNvPr id="4" name="Content Placeholder 3">
            <a:extLst>
              <a:ext uri="{FF2B5EF4-FFF2-40B4-BE49-F238E27FC236}">
                <a16:creationId xmlns:a16="http://schemas.microsoft.com/office/drawing/2014/main" id="{A6C1E455-8FD8-42CF-A040-7DD962916D9E}"/>
              </a:ext>
            </a:extLst>
          </p:cNvPr>
          <p:cNvSpPr>
            <a:spLocks noGrp="1"/>
          </p:cNvSpPr>
          <p:nvPr>
            <p:ph sz="quarter" idx="15"/>
          </p:nvPr>
        </p:nvSpPr>
        <p:spPr>
          <a:xfrm>
            <a:off x="477980" y="4872922"/>
            <a:ext cx="4023359" cy="1208141"/>
          </a:xfrm>
        </p:spPr>
        <p:txBody>
          <a:bodyPr vert="horz" lIns="91440" tIns="45720" rIns="91440" bIns="45720" rtlCol="0">
            <a:normAutofit/>
          </a:bodyPr>
          <a:lstStyle/>
          <a:p>
            <a:r>
              <a:rPr lang="en-US" sz="2400" dirty="0"/>
              <a:t>Worlds &amp; Realities:  Alfred Schütz on the “Finite Provinces of Meaning”</a:t>
            </a: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83104"/>
      </p:ext>
    </p:extLst>
  </p:cSld>
  <p:clrMapOvr>
    <a:masterClrMapping/>
  </p:clrMapOvr>
</p:sld>
</file>

<file path=ppt/theme/theme1.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848</TotalTime>
  <Words>1934</Words>
  <Application>Microsoft Office PowerPoint</Application>
  <PresentationFormat>Widescreen</PresentationFormat>
  <Paragraphs>125</Paragraphs>
  <Slides>21</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Helvetica Light</vt:lpstr>
      <vt:lpstr>Open Sans</vt:lpstr>
      <vt:lpstr>Wingdings 2</vt:lpstr>
      <vt:lpstr>Office Theme</vt:lpstr>
      <vt:lpstr>(Co)Existing Between Worlds:   Liminality, Affordances, &amp; the Virtuality of “The Outer Wilds”</vt:lpstr>
      <vt:lpstr>Outline</vt:lpstr>
      <vt:lpstr>“Game designers do not simply create worlds; they design temporary selves. Game designers set what our motivations are in the game and what our abilities will be... the fact that we play games shows something remarkable about us. Our agency is more fluid than we might have thought. In playing a game, we take on temporary ends; we submerge ourselves temporarily in an alternate agency”</vt:lpstr>
      <vt:lpstr>“We call a certain set of experiences a finite province of meaning if all of the show a specific cognitive style and are – with respect to this style – not only consistent in themselves but also compatible with one another...To the cognitive style peculiar to each of these different provinces of meaning belongs, thus, a specific tension of consciousness and, consequently, also a specific epoché, prevalent form of spontaneity, a specific form of self experience, a specific form of sociality, and a specific time perspective” (15).</vt:lpstr>
      <vt:lpstr>PowerPoint Presentation</vt:lpstr>
      <vt:lpstr>Introduction &amp; Background:  Phenomenology, Temporality, &amp; Agency</vt:lpstr>
      <vt:lpstr>Introduction &amp; Background:  Phenomenology, Temporality, &amp; Agency</vt:lpstr>
      <vt:lpstr>PowerPoint Presentation</vt:lpstr>
      <vt:lpstr>Part 2:</vt:lpstr>
      <vt:lpstr>“Hence we call a certain set of our experiences a finite province of meaning if all of them show a specific cognitive style and are – with respect to this style – not only consistent in themselves but also compatible with one another. The italicized restriction is important because inconsistencies and incompatibilities of some experiences, all of them partaking of the same cognitive style, do not necessarily entail the withdrawal of the accent of reality from the respective province of meaning as a whole but merely the invalidation of the particular experience or experiences within that province.”</vt:lpstr>
      <vt:lpstr>Worlds &amp; Realities:  Alfred Schütz on the “Finite Provinces of Meaning”</vt:lpstr>
      <vt:lpstr>“...As long as our experiences of this world – the valid as well as the invalidated ones – partake of this style we may consider this province of meaning as real, we may bestow upon it the accent of reality...”  “...Even more, this reality seems to us to be the natural one, and we are not ready to abandon our attitude toward it without having experienced a specific shock which compels us to break through the limits of this “finite” province of meaning and to shift the accent of reality to another one...”   “...To be sure those experiences of shock befall me frequently amidst my daily life; they themselves pertain to its reality. They show me that the world of working in standard time is not the sole finite province of meaning but only one of many others accessible to my intentional life...” </vt:lpstr>
      <vt:lpstr>Part 3:</vt:lpstr>
      <vt:lpstr>Six Forms of Liminality</vt:lpstr>
      <vt:lpstr>Liminality, Lacuna, and Virtual Reality</vt:lpstr>
      <vt:lpstr>Liminality, Lacuna, and Virtual Reality</vt:lpstr>
      <vt:lpstr>Part 4:</vt:lpstr>
      <vt:lpstr>PowerPoint Presentation</vt:lpstr>
      <vt:lpstr>The Outer Wilds:  Time, Virtuality, and Transcendence</vt:lpstr>
      <vt:lpstr>Proposal:  Certain virtual worlds, specifically those that manipulate user’s Time-Perspective, allow for transcendental liminalities, or engagements with fundamental features of worlds as such. Outer Wilds draws the player’s attention to the fact that, though they may currently inhabit a fictional virtual reality, that reality is still structured by the inexorable progression of personal time and the radical particularity (or the resolute urgency) of each moment. All realities depend on other realities for their very realness, even though whatever reality an individual currently inhabits dominates their sense of the real.  Examples like The Outer Wilds demonstrate that we can gain insights into the liminal character of reality in general through exploring the possibilities of virtuality.</vt:lpstr>
      <vt:lpstr>Thank you  Contact:  Jdkokot@bu.edu Website:  www.jdkokot.com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 Existing Between Worlds:   Liminality, Affordances, &amp; the Virtuality of “The Outer Wilds”</dc:title>
  <dc:creator>Jordan Kokot</dc:creator>
  <cp:lastModifiedBy>Jordan Kokot</cp:lastModifiedBy>
  <cp:revision>1</cp:revision>
  <dcterms:created xsi:type="dcterms:W3CDTF">2022-04-27T17:05:38Z</dcterms:created>
  <dcterms:modified xsi:type="dcterms:W3CDTF">2022-04-29T12:15:46Z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